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06" r:id="rId1"/>
  </p:sldMasterIdLst>
  <p:notesMasterIdLst>
    <p:notesMasterId r:id="rId59"/>
  </p:notesMasterIdLst>
  <p:sldIdLst>
    <p:sldId id="256" r:id="rId2"/>
    <p:sldId id="509" r:id="rId3"/>
    <p:sldId id="510" r:id="rId4"/>
    <p:sldId id="519" r:id="rId5"/>
    <p:sldId id="330" r:id="rId6"/>
    <p:sldId id="498" r:id="rId7"/>
    <p:sldId id="526" r:id="rId8"/>
    <p:sldId id="500" r:id="rId9"/>
    <p:sldId id="413" r:id="rId10"/>
    <p:sldId id="529" r:id="rId11"/>
    <p:sldId id="363" r:id="rId12"/>
    <p:sldId id="511" r:id="rId13"/>
    <p:sldId id="378" r:id="rId14"/>
    <p:sldId id="485" r:id="rId15"/>
    <p:sldId id="442" r:id="rId16"/>
    <p:sldId id="443" r:id="rId17"/>
    <p:sldId id="487" r:id="rId18"/>
    <p:sldId id="444" r:id="rId19"/>
    <p:sldId id="447" r:id="rId20"/>
    <p:sldId id="448" r:id="rId21"/>
    <p:sldId id="514" r:id="rId22"/>
    <p:sldId id="446" r:id="rId23"/>
    <p:sldId id="488" r:id="rId24"/>
    <p:sldId id="512" r:id="rId25"/>
    <p:sldId id="527" r:id="rId26"/>
    <p:sldId id="528" r:id="rId27"/>
    <p:sldId id="501" r:id="rId28"/>
    <p:sldId id="525" r:id="rId29"/>
    <p:sldId id="517" r:id="rId30"/>
    <p:sldId id="389" r:id="rId31"/>
    <p:sldId id="520" r:id="rId32"/>
    <p:sldId id="505" r:id="rId33"/>
    <p:sldId id="506" r:id="rId34"/>
    <p:sldId id="492" r:id="rId35"/>
    <p:sldId id="507" r:id="rId36"/>
    <p:sldId id="464" r:id="rId37"/>
    <p:sldId id="287" r:id="rId38"/>
    <p:sldId id="491" r:id="rId39"/>
    <p:sldId id="515" r:id="rId40"/>
    <p:sldId id="499" r:id="rId41"/>
    <p:sldId id="436" r:id="rId42"/>
    <p:sldId id="441" r:id="rId43"/>
    <p:sldId id="518" r:id="rId44"/>
    <p:sldId id="486" r:id="rId45"/>
    <p:sldId id="470" r:id="rId46"/>
    <p:sldId id="473" r:id="rId47"/>
    <p:sldId id="450" r:id="rId48"/>
    <p:sldId id="479" r:id="rId49"/>
    <p:sldId id="480" r:id="rId50"/>
    <p:sldId id="516" r:id="rId51"/>
    <p:sldId id="502" r:id="rId52"/>
    <p:sldId id="503" r:id="rId53"/>
    <p:sldId id="521" r:id="rId54"/>
    <p:sldId id="522" r:id="rId55"/>
    <p:sldId id="456" r:id="rId56"/>
    <p:sldId id="523" r:id="rId57"/>
    <p:sldId id="524" r:id="rId58"/>
  </p:sldIdLst>
  <p:sldSz cx="12192000" cy="6858000"/>
  <p:notesSz cx="6858000" cy="9525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ou" initials="a" lastIdx="1" clrIdx="0">
    <p:extLst>
      <p:ext uri="{19B8F6BF-5375-455C-9EA6-DF929625EA0E}">
        <p15:presenceInfo xmlns:p15="http://schemas.microsoft.com/office/powerpoint/2012/main" userId="4760343351f3e6f7" providerId="Windows Live"/>
      </p:ext>
    </p:extLst>
  </p:cmAuthor>
  <p:cmAuthor id="2" name="Abdourahmane Diallo" initials="AD" lastIdx="12" clrIdx="1">
    <p:extLst>
      <p:ext uri="{19B8F6BF-5375-455C-9EA6-DF929625EA0E}">
        <p15:presenceInfo xmlns:p15="http://schemas.microsoft.com/office/powerpoint/2012/main" userId="S-1-5-21-3569255166-3711921035-3486062074-384844" providerId="AD"/>
      </p:ext>
    </p:extLst>
  </p:cmAuthor>
  <p:cmAuthor id="3" name="Marion PRUDENT" initials="MP" lastIdx="22" clrIdx="2">
    <p:extLst>
      <p:ext uri="{19B8F6BF-5375-455C-9EA6-DF929625EA0E}">
        <p15:presenceInfo xmlns:p15="http://schemas.microsoft.com/office/powerpoint/2012/main" userId="Marion PR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AE4A"/>
    <a:srgbClr val="FF6C00"/>
    <a:srgbClr val="FF0000"/>
    <a:srgbClr val="FE4818"/>
    <a:srgbClr val="FAA683"/>
    <a:srgbClr val="008B00"/>
    <a:srgbClr val="FFFFFF"/>
    <a:srgbClr val="0000FF"/>
    <a:srgbClr val="FF3805"/>
    <a:srgbClr val="D3C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8DE33A-D904-46AC-8351-8247AC58D2CC}" v="1888" dt="2024-06-17T15:34:47.036"/>
    <p1510:client id="{8A5AF662-F7B2-47CC-B9F3-A12A7DF99A51}" v="18" dt="2024-06-18T12:01:07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42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outlineViewPr>
    <p:cViewPr>
      <p:scale>
        <a:sx n="33" d="100"/>
        <a:sy n="33" d="100"/>
      </p:scale>
      <p:origin x="0" y="-29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ourahmane DIALLO" userId="4760343351f3e6f7" providerId="LiveId" clId="{848DE33A-D904-46AC-8351-8247AC58D2CC}"/>
    <pc:docChg chg="undo redo custSel addSld delSld modSld sldOrd">
      <pc:chgData name="Abdourahmane DIALLO" userId="4760343351f3e6f7" providerId="LiveId" clId="{848DE33A-D904-46AC-8351-8247AC58D2CC}" dt="2024-06-17T15:35:12.343" v="11370" actId="688"/>
      <pc:docMkLst>
        <pc:docMk/>
      </pc:docMkLst>
      <pc:sldChg chg="modSp mod">
        <pc:chgData name="Abdourahmane DIALLO" userId="4760343351f3e6f7" providerId="LiveId" clId="{848DE33A-D904-46AC-8351-8247AC58D2CC}" dt="2024-06-17T13:57:31.883" v="11282" actId="20577"/>
        <pc:sldMkLst>
          <pc:docMk/>
          <pc:sldMk cId="366734084" sldId="256"/>
        </pc:sldMkLst>
        <pc:spChg chg="mod">
          <ac:chgData name="Abdourahmane DIALLO" userId="4760343351f3e6f7" providerId="LiveId" clId="{848DE33A-D904-46AC-8351-8247AC58D2CC}" dt="2024-06-12T10:18:04.573" v="5493" actId="2711"/>
          <ac:spMkLst>
            <pc:docMk/>
            <pc:sldMk cId="366734084" sldId="256"/>
            <ac:spMk id="2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2T14:00:55.198" v="7225" actId="1036"/>
          <ac:spMkLst>
            <pc:docMk/>
            <pc:sldMk cId="366734084" sldId="256"/>
            <ac:spMk id="3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2T10:18:04.573" v="5493" actId="2711"/>
          <ac:spMkLst>
            <pc:docMk/>
            <pc:sldMk cId="366734084" sldId="256"/>
            <ac:spMk id="4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7T13:57:08.156" v="11277" actId="404"/>
          <ac:spMkLst>
            <pc:docMk/>
            <pc:sldMk cId="366734084" sldId="256"/>
            <ac:spMk id="5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7T13:56:18.301" v="11272" actId="20577"/>
          <ac:spMkLst>
            <pc:docMk/>
            <pc:sldMk cId="366734084" sldId="256"/>
            <ac:spMk id="9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7T13:55:38.180" v="11266" actId="404"/>
          <ac:spMkLst>
            <pc:docMk/>
            <pc:sldMk cId="366734084" sldId="256"/>
            <ac:spMk id="11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7T13:57:31.883" v="11282" actId="20577"/>
          <ac:spMkLst>
            <pc:docMk/>
            <pc:sldMk cId="366734084" sldId="256"/>
            <ac:spMk id="17" creationId="{131F40F5-DDAD-45B6-8D16-F122457C226E}"/>
          </ac:spMkLst>
        </pc:spChg>
        <pc:spChg chg="mod">
          <ac:chgData name="Abdourahmane DIALLO" userId="4760343351f3e6f7" providerId="LiveId" clId="{848DE33A-D904-46AC-8351-8247AC58D2CC}" dt="2024-06-12T10:18:04.573" v="5493" actId="2711"/>
          <ac:spMkLst>
            <pc:docMk/>
            <pc:sldMk cId="366734084" sldId="256"/>
            <ac:spMk id="23" creationId="{6B3EC63A-70AF-4B8C-B33B-DA8E6870F5E9}"/>
          </ac:spMkLst>
        </pc:spChg>
        <pc:picChg chg="mod">
          <ac:chgData name="Abdourahmane DIALLO" userId="4760343351f3e6f7" providerId="LiveId" clId="{848DE33A-D904-46AC-8351-8247AC58D2CC}" dt="2024-06-17T13:56:43.526" v="11276" actId="14100"/>
          <ac:picMkLst>
            <pc:docMk/>
            <pc:sldMk cId="366734084" sldId="256"/>
            <ac:picMk id="10" creationId="{4FCC1452-0274-29A7-39F3-9D4FCF811520}"/>
          </ac:picMkLst>
        </pc:picChg>
      </pc:sldChg>
      <pc:sldChg chg="modSp del mod">
        <pc:chgData name="Abdourahmane DIALLO" userId="4760343351f3e6f7" providerId="LiveId" clId="{848DE33A-D904-46AC-8351-8247AC58D2CC}" dt="2024-06-12T12:14:32.222" v="6048" actId="47"/>
        <pc:sldMkLst>
          <pc:docMk/>
          <pc:sldMk cId="3658167032" sldId="281"/>
        </pc:sldMkLst>
        <pc:spChg chg="mod">
          <ac:chgData name="Abdourahmane DIALLO" userId="4760343351f3e6f7" providerId="LiveId" clId="{848DE33A-D904-46AC-8351-8247AC58D2CC}" dt="2024-06-12T09:55:48.295" v="5137" actId="207"/>
          <ac:spMkLst>
            <pc:docMk/>
            <pc:sldMk cId="3658167032" sldId="281"/>
            <ac:spMk id="25" creationId="{094DC84B-C419-4B80-BE9A-4F9095A96250}"/>
          </ac:spMkLst>
        </pc:spChg>
      </pc:sldChg>
      <pc:sldChg chg="modSp mod ord">
        <pc:chgData name="Abdourahmane DIALLO" userId="4760343351f3e6f7" providerId="LiveId" clId="{848DE33A-D904-46AC-8351-8247AC58D2CC}" dt="2024-06-13T20:27:21.659" v="8159" actId="20577"/>
        <pc:sldMkLst>
          <pc:docMk/>
          <pc:sldMk cId="2651418780" sldId="287"/>
        </pc:sldMkLst>
        <pc:spChg chg="mod">
          <ac:chgData name="Abdourahmane DIALLO" userId="4760343351f3e6f7" providerId="LiveId" clId="{848DE33A-D904-46AC-8351-8247AC58D2CC}" dt="2024-06-12T12:33:05.803" v="6327" actId="207"/>
          <ac:spMkLst>
            <pc:docMk/>
            <pc:sldMk cId="2651418780" sldId="287"/>
            <ac:spMk id="2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3T20:27:21.659" v="8159" actId="20577"/>
          <ac:spMkLst>
            <pc:docMk/>
            <pc:sldMk cId="2651418780" sldId="287"/>
            <ac:spMk id="5" creationId="{639C8D84-1AE3-4F4B-A146-51CD03C154FE}"/>
          </ac:spMkLst>
        </pc:spChg>
        <pc:picChg chg="mod">
          <ac:chgData name="Abdourahmane DIALLO" userId="4760343351f3e6f7" providerId="LiveId" clId="{848DE33A-D904-46AC-8351-8247AC58D2CC}" dt="2024-06-12T12:33:33.917" v="6337" actId="1076"/>
          <ac:picMkLst>
            <pc:docMk/>
            <pc:sldMk cId="2651418780" sldId="287"/>
            <ac:picMk id="9218" creationId="{1748FCF6-D01F-4D3D-AD14-E3DC37D71986}"/>
          </ac:picMkLst>
        </pc:picChg>
      </pc:sldChg>
      <pc:sldChg chg="addSp delSp modSp del mod ord delAnim modAnim">
        <pc:chgData name="Abdourahmane DIALLO" userId="4760343351f3e6f7" providerId="LiveId" clId="{848DE33A-D904-46AC-8351-8247AC58D2CC}" dt="2024-06-11T08:14:49.167" v="426" actId="47"/>
        <pc:sldMkLst>
          <pc:docMk/>
          <pc:sldMk cId="1974479009" sldId="296"/>
        </pc:sldMkLst>
        <pc:spChg chg="add mod">
          <ac:chgData name="Abdourahmane DIALLO" userId="4760343351f3e6f7" providerId="LiveId" clId="{848DE33A-D904-46AC-8351-8247AC58D2CC}" dt="2024-06-11T07:58:45.417" v="281" actId="1076"/>
          <ac:spMkLst>
            <pc:docMk/>
            <pc:sldMk cId="1974479009" sldId="296"/>
            <ac:spMk id="5" creationId="{9696CC9D-FB8F-7268-8C98-7206EDF34B73}"/>
          </ac:spMkLst>
        </pc:spChg>
        <pc:spChg chg="del mod">
          <ac:chgData name="Abdourahmane DIALLO" userId="4760343351f3e6f7" providerId="LiveId" clId="{848DE33A-D904-46AC-8351-8247AC58D2CC}" dt="2024-06-11T07:47:45.088" v="200" actId="478"/>
          <ac:spMkLst>
            <pc:docMk/>
            <pc:sldMk cId="1974479009" sldId="296"/>
            <ac:spMk id="6" creationId="{A71D1CCB-F178-AD79-F425-BBAD7865D14C}"/>
          </ac:spMkLst>
        </pc:spChg>
        <pc:spChg chg="del mod">
          <ac:chgData name="Abdourahmane DIALLO" userId="4760343351f3e6f7" providerId="LiveId" clId="{848DE33A-D904-46AC-8351-8247AC58D2CC}" dt="2024-06-11T07:04:02.498" v="149" actId="478"/>
          <ac:spMkLst>
            <pc:docMk/>
            <pc:sldMk cId="1974479009" sldId="296"/>
            <ac:spMk id="10" creationId="{847628E9-7921-2C2C-93F6-F641CF2722F3}"/>
          </ac:spMkLst>
        </pc:spChg>
        <pc:spChg chg="mod topLvl">
          <ac:chgData name="Abdourahmane DIALLO" userId="4760343351f3e6f7" providerId="LiveId" clId="{848DE33A-D904-46AC-8351-8247AC58D2CC}" dt="2024-06-11T07:54:57.526" v="263" actId="20577"/>
          <ac:spMkLst>
            <pc:docMk/>
            <pc:sldMk cId="1974479009" sldId="296"/>
            <ac:spMk id="17" creationId="{E27CF6E8-0292-A645-0B3F-694C877960FC}"/>
          </ac:spMkLst>
        </pc:spChg>
        <pc:spChg chg="mod">
          <ac:chgData name="Abdourahmane DIALLO" userId="4760343351f3e6f7" providerId="LiveId" clId="{848DE33A-D904-46AC-8351-8247AC58D2CC}" dt="2024-06-11T07:49:03.616" v="217" actId="14100"/>
          <ac:spMkLst>
            <pc:docMk/>
            <pc:sldMk cId="1974479009" sldId="296"/>
            <ac:spMk id="18" creationId="{ACB633DA-3448-B066-3FE5-9976D9A3D838}"/>
          </ac:spMkLst>
        </pc:spChg>
        <pc:spChg chg="mod">
          <ac:chgData name="Abdourahmane DIALLO" userId="4760343351f3e6f7" providerId="LiveId" clId="{848DE33A-D904-46AC-8351-8247AC58D2CC}" dt="2024-06-11T07:49:03.616" v="217" actId="14100"/>
          <ac:spMkLst>
            <pc:docMk/>
            <pc:sldMk cId="1974479009" sldId="296"/>
            <ac:spMk id="23" creationId="{EF1FEAC0-D443-6DDA-B1A6-A4AB6BA299A7}"/>
          </ac:spMkLst>
        </pc:spChg>
        <pc:spChg chg="mod">
          <ac:chgData name="Abdourahmane DIALLO" userId="4760343351f3e6f7" providerId="LiveId" clId="{848DE33A-D904-46AC-8351-8247AC58D2CC}" dt="2024-06-11T07:49:03.616" v="217" actId="14100"/>
          <ac:spMkLst>
            <pc:docMk/>
            <pc:sldMk cId="1974479009" sldId="296"/>
            <ac:spMk id="26" creationId="{2F621666-5340-83DF-BCA0-CB2BD3562763}"/>
          </ac:spMkLst>
        </pc:spChg>
        <pc:spChg chg="mod">
          <ac:chgData name="Abdourahmane DIALLO" userId="4760343351f3e6f7" providerId="LiveId" clId="{848DE33A-D904-46AC-8351-8247AC58D2CC}" dt="2024-06-11T07:49:05.424" v="219"/>
          <ac:spMkLst>
            <pc:docMk/>
            <pc:sldMk cId="1974479009" sldId="296"/>
            <ac:spMk id="29" creationId="{1E8351D0-DDD0-81D5-DE0C-ECB872B7B29E}"/>
          </ac:spMkLst>
        </pc:spChg>
        <pc:spChg chg="mod">
          <ac:chgData name="Abdourahmane DIALLO" userId="4760343351f3e6f7" providerId="LiveId" clId="{848DE33A-D904-46AC-8351-8247AC58D2CC}" dt="2024-06-11T07:49:05.424" v="219"/>
          <ac:spMkLst>
            <pc:docMk/>
            <pc:sldMk cId="1974479009" sldId="296"/>
            <ac:spMk id="33" creationId="{04F4D6F4-ADDD-BB25-5C73-4A1F6FE42B62}"/>
          </ac:spMkLst>
        </pc:spChg>
        <pc:spChg chg="mod">
          <ac:chgData name="Abdourahmane DIALLO" userId="4760343351f3e6f7" providerId="LiveId" clId="{848DE33A-D904-46AC-8351-8247AC58D2CC}" dt="2024-06-11T07:49:20.739" v="221" actId="1076"/>
          <ac:spMkLst>
            <pc:docMk/>
            <pc:sldMk cId="1974479009" sldId="296"/>
            <ac:spMk id="36" creationId="{FE259E62-45D8-E793-E78E-807B02BBEBDA}"/>
          </ac:spMkLst>
        </pc:spChg>
        <pc:spChg chg="mod topLvl">
          <ac:chgData name="Abdourahmane DIALLO" userId="4760343351f3e6f7" providerId="LiveId" clId="{848DE33A-D904-46AC-8351-8247AC58D2CC}" dt="2024-06-11T07:59:10.170" v="284" actId="1076"/>
          <ac:spMkLst>
            <pc:docMk/>
            <pc:sldMk cId="1974479009" sldId="296"/>
            <ac:spMk id="39" creationId="{B4313F98-5BC1-E1FA-29F5-343E616334E3}"/>
          </ac:spMkLst>
        </pc:spChg>
        <pc:spChg chg="mod topLvl">
          <ac:chgData name="Abdourahmane DIALLO" userId="4760343351f3e6f7" providerId="LiveId" clId="{848DE33A-D904-46AC-8351-8247AC58D2CC}" dt="2024-06-11T07:50:07.138" v="230" actId="20577"/>
          <ac:spMkLst>
            <pc:docMk/>
            <pc:sldMk cId="1974479009" sldId="296"/>
            <ac:spMk id="42" creationId="{78B71957-285B-6680-48DB-50B7495EAFE5}"/>
          </ac:spMkLst>
        </pc:spChg>
        <pc:spChg chg="mod topLvl">
          <ac:chgData name="Abdourahmane DIALLO" userId="4760343351f3e6f7" providerId="LiveId" clId="{848DE33A-D904-46AC-8351-8247AC58D2CC}" dt="2024-06-11T07:55:23.649" v="270" actId="1076"/>
          <ac:spMkLst>
            <pc:docMk/>
            <pc:sldMk cId="1974479009" sldId="296"/>
            <ac:spMk id="45" creationId="{94A67F25-0164-5EE5-282A-32AF8DD7CF30}"/>
          </ac:spMkLst>
        </pc:spChg>
        <pc:spChg chg="add mod">
          <ac:chgData name="Abdourahmane DIALLO" userId="4760343351f3e6f7" providerId="LiveId" clId="{848DE33A-D904-46AC-8351-8247AC58D2CC}" dt="2024-06-11T07:59:47.049" v="290" actId="1076"/>
          <ac:spMkLst>
            <pc:docMk/>
            <pc:sldMk cId="1974479009" sldId="296"/>
            <ac:spMk id="47" creationId="{31CBC0FD-2712-46E0-3BC5-81D8031E8FCA}"/>
          </ac:spMkLst>
        </pc:spChg>
        <pc:spChg chg="add mod">
          <ac:chgData name="Abdourahmane DIALLO" userId="4760343351f3e6f7" providerId="LiveId" clId="{848DE33A-D904-46AC-8351-8247AC58D2CC}" dt="2024-06-11T07:55:16.515" v="269" actId="1076"/>
          <ac:spMkLst>
            <pc:docMk/>
            <pc:sldMk cId="1974479009" sldId="296"/>
            <ac:spMk id="50" creationId="{18AD849F-9FE1-5D63-5ED4-F9866563B28A}"/>
          </ac:spMkLst>
        </pc:spChg>
        <pc:grpChg chg="del">
          <ac:chgData name="Abdourahmane DIALLO" userId="4760343351f3e6f7" providerId="LiveId" clId="{848DE33A-D904-46AC-8351-8247AC58D2CC}" dt="2024-06-11T07:04:33.647" v="155" actId="478"/>
          <ac:grpSpMkLst>
            <pc:docMk/>
            <pc:sldMk cId="1974479009" sldId="296"/>
            <ac:grpSpMk id="7" creationId="{4306C65C-3F0E-4FF1-3C77-C20105399768}"/>
          </ac:grpSpMkLst>
        </pc:grpChg>
        <pc:grpChg chg="del mod">
          <ac:chgData name="Abdourahmane DIALLO" userId="4760343351f3e6f7" providerId="LiveId" clId="{848DE33A-D904-46AC-8351-8247AC58D2CC}" dt="2024-06-11T07:47:52.631" v="201" actId="165"/>
          <ac:grpSpMkLst>
            <pc:docMk/>
            <pc:sldMk cId="1974479009" sldId="296"/>
            <ac:grpSpMk id="12" creationId="{44F23D1B-0614-14E6-9335-570B241FCD5A}"/>
          </ac:grpSpMkLst>
        </pc:grpChg>
        <pc:grpChg chg="add mod">
          <ac:chgData name="Abdourahmane DIALLO" userId="4760343351f3e6f7" providerId="LiveId" clId="{848DE33A-D904-46AC-8351-8247AC58D2CC}" dt="2024-06-11T07:49:03.616" v="217" actId="14100"/>
          <ac:grpSpMkLst>
            <pc:docMk/>
            <pc:sldMk cId="1974479009" sldId="296"/>
            <ac:grpSpMk id="15" creationId="{FED147F9-21DE-2779-D0A0-428CA4B5F1C1}"/>
          </ac:grpSpMkLst>
        </pc:grpChg>
        <pc:grpChg chg="del">
          <ac:chgData name="Abdourahmane DIALLO" userId="4760343351f3e6f7" providerId="LiveId" clId="{848DE33A-D904-46AC-8351-8247AC58D2CC}" dt="2024-06-11T07:04:29.524" v="153" actId="478"/>
          <ac:grpSpMkLst>
            <pc:docMk/>
            <pc:sldMk cId="1974479009" sldId="296"/>
            <ac:grpSpMk id="20" creationId="{90E96CB4-C4C9-5918-A162-526FECA55670}"/>
          </ac:grpSpMkLst>
        </pc:grpChg>
        <pc:grpChg chg="add mod">
          <ac:chgData name="Abdourahmane DIALLO" userId="4760343351f3e6f7" providerId="LiveId" clId="{848DE33A-D904-46AC-8351-8247AC58D2CC}" dt="2024-06-11T07:49:03.616" v="217" actId="14100"/>
          <ac:grpSpMkLst>
            <pc:docMk/>
            <pc:sldMk cId="1974479009" sldId="296"/>
            <ac:grpSpMk id="22" creationId="{8142869B-63AB-A42D-8C30-F2B587259994}"/>
          </ac:grpSpMkLst>
        </pc:grpChg>
        <pc:grpChg chg="add mod">
          <ac:chgData name="Abdourahmane DIALLO" userId="4760343351f3e6f7" providerId="LiveId" clId="{848DE33A-D904-46AC-8351-8247AC58D2CC}" dt="2024-06-11T07:49:03.616" v="217" actId="14100"/>
          <ac:grpSpMkLst>
            <pc:docMk/>
            <pc:sldMk cId="1974479009" sldId="296"/>
            <ac:grpSpMk id="25" creationId="{24B314A0-E790-045B-23DD-A517D13C690D}"/>
          </ac:grpSpMkLst>
        </pc:grpChg>
        <pc:grpChg chg="add mod">
          <ac:chgData name="Abdourahmane DIALLO" userId="4760343351f3e6f7" providerId="LiveId" clId="{848DE33A-D904-46AC-8351-8247AC58D2CC}" dt="2024-06-11T07:49:05.424" v="219"/>
          <ac:grpSpMkLst>
            <pc:docMk/>
            <pc:sldMk cId="1974479009" sldId="296"/>
            <ac:grpSpMk id="28" creationId="{63A58B07-91C8-91DE-BDEA-52EE98FD0740}"/>
          </ac:grpSpMkLst>
        </pc:grpChg>
        <pc:grpChg chg="add mod">
          <ac:chgData name="Abdourahmane DIALLO" userId="4760343351f3e6f7" providerId="LiveId" clId="{848DE33A-D904-46AC-8351-8247AC58D2CC}" dt="2024-06-11T07:49:05.424" v="219"/>
          <ac:grpSpMkLst>
            <pc:docMk/>
            <pc:sldMk cId="1974479009" sldId="296"/>
            <ac:grpSpMk id="32" creationId="{26D9C72A-5EC3-C8C6-FCA3-7612DFC3CDCC}"/>
          </ac:grpSpMkLst>
        </pc:grpChg>
        <pc:grpChg chg="add mod">
          <ac:chgData name="Abdourahmane DIALLO" userId="4760343351f3e6f7" providerId="LiveId" clId="{848DE33A-D904-46AC-8351-8247AC58D2CC}" dt="2024-06-11T07:49:20.739" v="221" actId="1076"/>
          <ac:grpSpMkLst>
            <pc:docMk/>
            <pc:sldMk cId="1974479009" sldId="296"/>
            <ac:grpSpMk id="35" creationId="{3AF499A3-0108-3455-51B9-80C16C48A347}"/>
          </ac:grpSpMkLst>
        </pc:grpChg>
        <pc:grpChg chg="add del mod">
          <ac:chgData name="Abdourahmane DIALLO" userId="4760343351f3e6f7" providerId="LiveId" clId="{848DE33A-D904-46AC-8351-8247AC58D2CC}" dt="2024-06-11T07:49:46.357" v="225" actId="165"/>
          <ac:grpSpMkLst>
            <pc:docMk/>
            <pc:sldMk cId="1974479009" sldId="296"/>
            <ac:grpSpMk id="38" creationId="{1ED5D140-4D50-B280-FE5B-B26A6B3A461A}"/>
          </ac:grpSpMkLst>
        </pc:grpChg>
        <pc:grpChg chg="add del mod">
          <ac:chgData name="Abdourahmane DIALLO" userId="4760343351f3e6f7" providerId="LiveId" clId="{848DE33A-D904-46AC-8351-8247AC58D2CC}" dt="2024-06-11T07:49:51.005" v="226" actId="165"/>
          <ac:grpSpMkLst>
            <pc:docMk/>
            <pc:sldMk cId="1974479009" sldId="296"/>
            <ac:grpSpMk id="41" creationId="{BA48DBFE-249D-4D8B-2C17-E5287AA9244B}"/>
          </ac:grpSpMkLst>
        </pc:grpChg>
        <pc:grpChg chg="add del mod">
          <ac:chgData name="Abdourahmane DIALLO" userId="4760343351f3e6f7" providerId="LiveId" clId="{848DE33A-D904-46AC-8351-8247AC58D2CC}" dt="2024-06-11T07:49:56.690" v="227" actId="165"/>
          <ac:grpSpMkLst>
            <pc:docMk/>
            <pc:sldMk cId="1974479009" sldId="296"/>
            <ac:grpSpMk id="44" creationId="{4C787028-5641-1186-9960-C90A31905FC0}"/>
          </ac:grpSpMkLst>
        </pc:grpChg>
        <pc:grpChg chg="del">
          <ac:chgData name="Abdourahmane DIALLO" userId="4760343351f3e6f7" providerId="LiveId" clId="{848DE33A-D904-46AC-8351-8247AC58D2CC}" dt="2024-06-11T07:04:32.693" v="154" actId="478"/>
          <ac:grpSpMkLst>
            <pc:docMk/>
            <pc:sldMk cId="1974479009" sldId="296"/>
            <ac:grpSpMk id="56" creationId="{86AD5762-4EB8-96E1-46D4-54CF1C29CFBE}"/>
          </ac:grpSpMkLst>
        </pc:grpChg>
        <pc:graphicFrameChg chg="add del modGraphic">
          <ac:chgData name="Abdourahmane DIALLO" userId="4760343351f3e6f7" providerId="LiveId" clId="{848DE33A-D904-46AC-8351-8247AC58D2CC}" dt="2024-06-11T08:01:14.172" v="295" actId="478"/>
          <ac:graphicFrameMkLst>
            <pc:docMk/>
            <pc:sldMk cId="1974479009" sldId="296"/>
            <ac:graphicFrameMk id="61" creationId="{8B62747D-23E7-36CB-A982-8465D838F743}"/>
          </ac:graphicFrameMkLst>
        </pc:graphicFrameChg>
        <pc:picChg chg="add mod">
          <ac:chgData name="Abdourahmane DIALLO" userId="4760343351f3e6f7" providerId="LiveId" clId="{848DE33A-D904-46AC-8351-8247AC58D2CC}" dt="2024-06-11T07:59:53.527" v="291" actId="1076"/>
          <ac:picMkLst>
            <pc:docMk/>
            <pc:sldMk cId="1974479009" sldId="296"/>
            <ac:picMk id="14" creationId="{BC76C1D0-A155-79A7-219F-095485E42EEF}"/>
          </ac:picMkLst>
        </pc:picChg>
        <pc:picChg chg="del mod topLvl">
          <ac:chgData name="Abdourahmane DIALLO" userId="4760343351f3e6f7" providerId="LiveId" clId="{848DE33A-D904-46AC-8351-8247AC58D2CC}" dt="2024-06-11T07:53:51.765" v="246" actId="478"/>
          <ac:picMkLst>
            <pc:docMk/>
            <pc:sldMk cId="1974479009" sldId="296"/>
            <ac:picMk id="16" creationId="{876033F2-E715-DD4D-A4AC-676613640226}"/>
          </ac:picMkLst>
        </pc:picChg>
        <pc:picChg chg="mod">
          <ac:chgData name="Abdourahmane DIALLO" userId="4760343351f3e6f7" providerId="LiveId" clId="{848DE33A-D904-46AC-8351-8247AC58D2CC}" dt="2024-06-11T07:49:03.616" v="217" actId="14100"/>
          <ac:picMkLst>
            <pc:docMk/>
            <pc:sldMk cId="1974479009" sldId="296"/>
            <ac:picMk id="19" creationId="{9FF32BD7-DDD5-08BD-808F-BCD2F379678B}"/>
          </ac:picMkLst>
        </pc:picChg>
        <pc:picChg chg="mod">
          <ac:chgData name="Abdourahmane DIALLO" userId="4760343351f3e6f7" providerId="LiveId" clId="{848DE33A-D904-46AC-8351-8247AC58D2CC}" dt="2024-06-11T07:49:03.616" v="217" actId="14100"/>
          <ac:picMkLst>
            <pc:docMk/>
            <pc:sldMk cId="1974479009" sldId="296"/>
            <ac:picMk id="24" creationId="{6F4B336D-8849-80E2-9EC1-43DCEC6FB79E}"/>
          </ac:picMkLst>
        </pc:picChg>
        <pc:picChg chg="mod">
          <ac:chgData name="Abdourahmane DIALLO" userId="4760343351f3e6f7" providerId="LiveId" clId="{848DE33A-D904-46AC-8351-8247AC58D2CC}" dt="2024-06-11T07:49:03.616" v="217" actId="14100"/>
          <ac:picMkLst>
            <pc:docMk/>
            <pc:sldMk cId="1974479009" sldId="296"/>
            <ac:picMk id="27" creationId="{9F1F7B90-0654-4BA9-2DA3-A3F9848A7C66}"/>
          </ac:picMkLst>
        </pc:picChg>
        <pc:picChg chg="mod">
          <ac:chgData name="Abdourahmane DIALLO" userId="4760343351f3e6f7" providerId="LiveId" clId="{848DE33A-D904-46AC-8351-8247AC58D2CC}" dt="2024-06-11T07:49:05.424" v="219"/>
          <ac:picMkLst>
            <pc:docMk/>
            <pc:sldMk cId="1974479009" sldId="296"/>
            <ac:picMk id="30" creationId="{00AF6D6C-2A30-F2F7-FE68-6B741972D29D}"/>
          </ac:picMkLst>
        </pc:picChg>
        <pc:picChg chg="mod">
          <ac:chgData name="Abdourahmane DIALLO" userId="4760343351f3e6f7" providerId="LiveId" clId="{848DE33A-D904-46AC-8351-8247AC58D2CC}" dt="2024-06-11T07:49:05.424" v="219"/>
          <ac:picMkLst>
            <pc:docMk/>
            <pc:sldMk cId="1974479009" sldId="296"/>
            <ac:picMk id="34" creationId="{BCBC36CF-4CFE-C9AF-D267-593443BEB31B}"/>
          </ac:picMkLst>
        </pc:picChg>
        <pc:picChg chg="mod">
          <ac:chgData name="Abdourahmane DIALLO" userId="4760343351f3e6f7" providerId="LiveId" clId="{848DE33A-D904-46AC-8351-8247AC58D2CC}" dt="2024-06-11T07:49:20.739" v="221" actId="1076"/>
          <ac:picMkLst>
            <pc:docMk/>
            <pc:sldMk cId="1974479009" sldId="296"/>
            <ac:picMk id="37" creationId="{621BDE4F-4DED-B1CB-E640-24149700D92A}"/>
          </ac:picMkLst>
        </pc:picChg>
        <pc:picChg chg="mod topLvl">
          <ac:chgData name="Abdourahmane DIALLO" userId="4760343351f3e6f7" providerId="LiveId" clId="{848DE33A-D904-46AC-8351-8247AC58D2CC}" dt="2024-06-11T07:49:46.357" v="225" actId="165"/>
          <ac:picMkLst>
            <pc:docMk/>
            <pc:sldMk cId="1974479009" sldId="296"/>
            <ac:picMk id="40" creationId="{A53E943C-A519-D128-1786-812074D0A02D}"/>
          </ac:picMkLst>
        </pc:picChg>
        <pc:picChg chg="mod topLvl">
          <ac:chgData name="Abdourahmane DIALLO" userId="4760343351f3e6f7" providerId="LiveId" clId="{848DE33A-D904-46AC-8351-8247AC58D2CC}" dt="2024-06-11T07:49:51.005" v="226" actId="165"/>
          <ac:picMkLst>
            <pc:docMk/>
            <pc:sldMk cId="1974479009" sldId="296"/>
            <ac:picMk id="43" creationId="{BB1800D1-9A40-849C-8377-296DCEFD8335}"/>
          </ac:picMkLst>
        </pc:picChg>
        <pc:picChg chg="mod topLvl">
          <ac:chgData name="Abdourahmane DIALLO" userId="4760343351f3e6f7" providerId="LiveId" clId="{848DE33A-D904-46AC-8351-8247AC58D2CC}" dt="2024-06-11T07:49:56.690" v="227" actId="165"/>
          <ac:picMkLst>
            <pc:docMk/>
            <pc:sldMk cId="1974479009" sldId="296"/>
            <ac:picMk id="46" creationId="{DF986AF9-E950-3F34-36CF-367E1B641DA5}"/>
          </ac:picMkLst>
        </pc:picChg>
        <pc:picChg chg="add del mod">
          <ac:chgData name="Abdourahmane DIALLO" userId="4760343351f3e6f7" providerId="LiveId" clId="{848DE33A-D904-46AC-8351-8247AC58D2CC}" dt="2024-06-11T07:53:46.200" v="244" actId="478"/>
          <ac:picMkLst>
            <pc:docMk/>
            <pc:sldMk cId="1974479009" sldId="296"/>
            <ac:picMk id="48" creationId="{A14817A5-22F6-67E5-60E2-5F2E8C2195C1}"/>
          </ac:picMkLst>
        </pc:picChg>
        <pc:picChg chg="add del mod">
          <ac:chgData name="Abdourahmane DIALLO" userId="4760343351f3e6f7" providerId="LiveId" clId="{848DE33A-D904-46AC-8351-8247AC58D2CC}" dt="2024-06-11T07:56:12.156" v="277" actId="478"/>
          <ac:picMkLst>
            <pc:docMk/>
            <pc:sldMk cId="1974479009" sldId="296"/>
            <ac:picMk id="52" creationId="{7585A0F4-492F-3BE0-9907-52E381FEBB09}"/>
          </ac:picMkLst>
        </pc:picChg>
        <pc:picChg chg="add mod">
          <ac:chgData name="Abdourahmane DIALLO" userId="4760343351f3e6f7" providerId="LiveId" clId="{848DE33A-D904-46AC-8351-8247AC58D2CC}" dt="2024-06-11T07:59:36.692" v="287" actId="1076"/>
          <ac:picMkLst>
            <pc:docMk/>
            <pc:sldMk cId="1974479009" sldId="296"/>
            <ac:picMk id="55" creationId="{5B7D411B-F23D-3219-C596-FCA033F5D6BD}"/>
          </ac:picMkLst>
        </pc:picChg>
        <pc:picChg chg="add mod">
          <ac:chgData name="Abdourahmane DIALLO" userId="4760343351f3e6f7" providerId="LiveId" clId="{848DE33A-D904-46AC-8351-8247AC58D2CC}" dt="2024-06-11T07:59:38.323" v="288" actId="1076"/>
          <ac:picMkLst>
            <pc:docMk/>
            <pc:sldMk cId="1974479009" sldId="296"/>
            <ac:picMk id="60" creationId="{50C62973-43C6-53DB-F43C-FC6CA648CCE6}"/>
          </ac:picMkLst>
        </pc:picChg>
        <pc:picChg chg="add mod">
          <ac:chgData name="Abdourahmane DIALLO" userId="4760343351f3e6f7" providerId="LiveId" clId="{848DE33A-D904-46AC-8351-8247AC58D2CC}" dt="2024-06-11T07:59:55.054" v="292" actId="1076"/>
          <ac:picMkLst>
            <pc:docMk/>
            <pc:sldMk cId="1974479009" sldId="296"/>
            <ac:picMk id="1026" creationId="{398C647C-EAFD-1F06-734D-060DF3B5202F}"/>
          </ac:picMkLst>
        </pc:picChg>
        <pc:picChg chg="add mod">
          <ac:chgData name="Abdourahmane DIALLO" userId="4760343351f3e6f7" providerId="LiveId" clId="{848DE33A-D904-46AC-8351-8247AC58D2CC}" dt="2024-06-11T07:59:40.673" v="289" actId="1076"/>
          <ac:picMkLst>
            <pc:docMk/>
            <pc:sldMk cId="1974479009" sldId="296"/>
            <ac:picMk id="1028" creationId="{67728408-B0B6-DF82-7067-07D7DF922A17}"/>
          </ac:picMkLst>
        </pc:picChg>
        <pc:picChg chg="add mod">
          <ac:chgData name="Abdourahmane DIALLO" userId="4760343351f3e6f7" providerId="LiveId" clId="{848DE33A-D904-46AC-8351-8247AC58D2CC}" dt="2024-06-11T07:55:10.978" v="268" actId="1076"/>
          <ac:picMkLst>
            <pc:docMk/>
            <pc:sldMk cId="1974479009" sldId="296"/>
            <ac:picMk id="1030" creationId="{25C879BF-D547-DC8E-AE45-25C2E0060ECF}"/>
          </ac:picMkLst>
        </pc:picChg>
        <pc:picChg chg="add">
          <ac:chgData name="Abdourahmane DIALLO" userId="4760343351f3e6f7" providerId="LiveId" clId="{848DE33A-D904-46AC-8351-8247AC58D2CC}" dt="2024-06-11T07:58:34.748" v="280"/>
          <ac:picMkLst>
            <pc:docMk/>
            <pc:sldMk cId="1974479009" sldId="296"/>
            <ac:picMk id="1032" creationId="{4BC87FFA-73A1-1A81-9677-7E80B7E362CE}"/>
          </ac:picMkLst>
        </pc:picChg>
        <pc:cxnChg chg="del">
          <ac:chgData name="Abdourahmane DIALLO" userId="4760343351f3e6f7" providerId="LiveId" clId="{848DE33A-D904-46AC-8351-8247AC58D2CC}" dt="2024-06-11T07:04:35.850" v="157" actId="478"/>
          <ac:cxnSpMkLst>
            <pc:docMk/>
            <pc:sldMk cId="1974479009" sldId="296"/>
            <ac:cxnSpMk id="9" creationId="{88302155-447A-C475-9FEA-DECF964B9BB4}"/>
          </ac:cxnSpMkLst>
        </pc:cxnChg>
        <pc:cxnChg chg="del">
          <ac:chgData name="Abdourahmane DIALLO" userId="4760343351f3e6f7" providerId="LiveId" clId="{848DE33A-D904-46AC-8351-8247AC58D2CC}" dt="2024-06-11T07:04:34.921" v="156" actId="478"/>
          <ac:cxnSpMkLst>
            <pc:docMk/>
            <pc:sldMk cId="1974479009" sldId="296"/>
            <ac:cxnSpMk id="11" creationId="{6DF70221-A605-D7B8-B761-16C199F1C817}"/>
          </ac:cxnSpMkLst>
        </pc:cxnChg>
        <pc:cxnChg chg="del">
          <ac:chgData name="Abdourahmane DIALLO" userId="4760343351f3e6f7" providerId="LiveId" clId="{848DE33A-D904-46AC-8351-8247AC58D2CC}" dt="2024-06-11T07:04:37.038" v="158" actId="478"/>
          <ac:cxnSpMkLst>
            <pc:docMk/>
            <pc:sldMk cId="1974479009" sldId="296"/>
            <ac:cxnSpMk id="13" creationId="{1EB1978C-D8D6-F056-587C-82A9ABCC427F}"/>
          </ac:cxnSpMkLst>
        </pc:cxnChg>
      </pc:sldChg>
      <pc:sldChg chg="addSp delSp modSp mod ord modNotesTx">
        <pc:chgData name="Abdourahmane DIALLO" userId="4760343351f3e6f7" providerId="LiveId" clId="{848DE33A-D904-46AC-8351-8247AC58D2CC}" dt="2024-06-16T18:52:31.590" v="11224" actId="20577"/>
        <pc:sldMkLst>
          <pc:docMk/>
          <pc:sldMk cId="3327685246" sldId="330"/>
        </pc:sldMkLst>
        <pc:spChg chg="add del mod">
          <ac:chgData name="Abdourahmane DIALLO" userId="4760343351f3e6f7" providerId="LiveId" clId="{848DE33A-D904-46AC-8351-8247AC58D2CC}" dt="2024-06-12T09:10:16.509" v="4248" actId="478"/>
          <ac:spMkLst>
            <pc:docMk/>
            <pc:sldMk cId="3327685246" sldId="330"/>
            <ac:spMk id="2" creationId="{2B696232-AE17-856D-15EF-2280B8F82BE2}"/>
          </ac:spMkLst>
        </pc:spChg>
        <pc:spChg chg="add mod">
          <ac:chgData name="Abdourahmane DIALLO" userId="4760343351f3e6f7" providerId="LiveId" clId="{848DE33A-D904-46AC-8351-8247AC58D2CC}" dt="2024-06-16T18:52:31.590" v="11224" actId="20577"/>
          <ac:spMkLst>
            <pc:docMk/>
            <pc:sldMk cId="3327685246" sldId="330"/>
            <ac:spMk id="2" creationId="{B7514FB7-4681-A9C6-482B-E85A79FE2F8D}"/>
          </ac:spMkLst>
        </pc:spChg>
        <pc:spChg chg="add del mod">
          <ac:chgData name="Abdourahmane DIALLO" userId="4760343351f3e6f7" providerId="LiveId" clId="{848DE33A-D904-46AC-8351-8247AC58D2CC}" dt="2024-06-12T12:01:02.261" v="5896" actId="478"/>
          <ac:spMkLst>
            <pc:docMk/>
            <pc:sldMk cId="3327685246" sldId="330"/>
            <ac:spMk id="2" creationId="{FC77A43A-AFD5-741F-19DB-0081EFCB3591}"/>
          </ac:spMkLst>
        </pc:spChg>
        <pc:spChg chg="mod">
          <ac:chgData name="Abdourahmane DIALLO" userId="4760343351f3e6f7" providerId="LiveId" clId="{848DE33A-D904-46AC-8351-8247AC58D2CC}" dt="2024-06-14T07:28:34.864" v="8272" actId="2711"/>
          <ac:spMkLst>
            <pc:docMk/>
            <pc:sldMk cId="3327685246" sldId="330"/>
            <ac:spMk id="3" creationId="{541B18CC-D293-3482-C3A2-142AC69D5D9E}"/>
          </ac:spMkLst>
        </pc:spChg>
        <pc:spChg chg="add mod">
          <ac:chgData name="Abdourahmane DIALLO" userId="4760343351f3e6f7" providerId="LiveId" clId="{848DE33A-D904-46AC-8351-8247AC58D2CC}" dt="2024-06-14T09:42:02.759" v="8864" actId="1036"/>
          <ac:spMkLst>
            <pc:docMk/>
            <pc:sldMk cId="3327685246" sldId="330"/>
            <ac:spMk id="4" creationId="{30319BC7-DBC2-F71A-F97A-4CCB6169666A}"/>
          </ac:spMkLst>
        </pc:spChg>
        <pc:spChg chg="add mod">
          <ac:chgData name="Abdourahmane DIALLO" userId="4760343351f3e6f7" providerId="LiveId" clId="{848DE33A-D904-46AC-8351-8247AC58D2CC}" dt="2024-06-14T09:44:45.872" v="8945" actId="1036"/>
          <ac:spMkLst>
            <pc:docMk/>
            <pc:sldMk cId="3327685246" sldId="330"/>
            <ac:spMk id="6" creationId="{45D73558-1B9A-EB4F-C933-2E631B576874}"/>
          </ac:spMkLst>
        </pc:spChg>
        <pc:spChg chg="add mod">
          <ac:chgData name="Abdourahmane DIALLO" userId="4760343351f3e6f7" providerId="LiveId" clId="{848DE33A-D904-46AC-8351-8247AC58D2CC}" dt="2024-06-14T09:42:10.825" v="8880" actId="1036"/>
          <ac:spMkLst>
            <pc:docMk/>
            <pc:sldMk cId="3327685246" sldId="330"/>
            <ac:spMk id="7" creationId="{FF57CD9F-78C1-EEA4-0760-5D8CD203CB41}"/>
          </ac:spMkLst>
        </pc:spChg>
        <pc:spChg chg="add mod">
          <ac:chgData name="Abdourahmane DIALLO" userId="4760343351f3e6f7" providerId="LiveId" clId="{848DE33A-D904-46AC-8351-8247AC58D2CC}" dt="2024-06-14T09:43:01.755" v="8903" actId="1035"/>
          <ac:spMkLst>
            <pc:docMk/>
            <pc:sldMk cId="3327685246" sldId="330"/>
            <ac:spMk id="8" creationId="{1C358597-88F9-694C-3E78-72B53195DB0C}"/>
          </ac:spMkLst>
        </pc:spChg>
        <pc:spChg chg="mod">
          <ac:chgData name="Abdourahmane DIALLO" userId="4760343351f3e6f7" providerId="LiveId" clId="{848DE33A-D904-46AC-8351-8247AC58D2CC}" dt="2024-06-14T07:28:34.864" v="8272" actId="2711"/>
          <ac:spMkLst>
            <pc:docMk/>
            <pc:sldMk cId="3327685246" sldId="330"/>
            <ac:spMk id="18" creationId="{A2F2D930-ACB0-E5D0-DA3A-FAF8A1A58406}"/>
          </ac:spMkLst>
        </pc:spChg>
        <pc:spChg chg="del mod">
          <ac:chgData name="Abdourahmane DIALLO" userId="4760343351f3e6f7" providerId="LiveId" clId="{848DE33A-D904-46AC-8351-8247AC58D2CC}" dt="2024-06-12T09:10:22.146" v="4252" actId="478"/>
          <ac:spMkLst>
            <pc:docMk/>
            <pc:sldMk cId="3327685246" sldId="330"/>
            <ac:spMk id="20" creationId="{D9F425D1-F412-B98C-BA20-C5FB75D7CA0D}"/>
          </ac:spMkLst>
        </pc:spChg>
        <pc:spChg chg="mod">
          <ac:chgData name="Abdourahmane DIALLO" userId="4760343351f3e6f7" providerId="LiveId" clId="{848DE33A-D904-46AC-8351-8247AC58D2CC}" dt="2024-06-14T07:28:34.864" v="8272" actId="2711"/>
          <ac:spMkLst>
            <pc:docMk/>
            <pc:sldMk cId="3327685246" sldId="330"/>
            <ac:spMk id="22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4T07:28:34.864" v="8272" actId="2711"/>
          <ac:spMkLst>
            <pc:docMk/>
            <pc:sldMk cId="3327685246" sldId="330"/>
            <ac:spMk id="24" creationId="{93BBD0FC-9237-642C-8B3F-23B2801D66AD}"/>
          </ac:spMkLst>
        </pc:spChg>
        <pc:spChg chg="del mod">
          <ac:chgData name="Abdourahmane DIALLO" userId="4760343351f3e6f7" providerId="LiveId" clId="{848DE33A-D904-46AC-8351-8247AC58D2CC}" dt="2024-06-12T11:58:52.540" v="5892" actId="478"/>
          <ac:spMkLst>
            <pc:docMk/>
            <pc:sldMk cId="3327685246" sldId="330"/>
            <ac:spMk id="30" creationId="{2F8FCCCD-0A70-BD16-71C2-24F3C3DF2BDC}"/>
          </ac:spMkLst>
        </pc:spChg>
        <pc:graphicFrameChg chg="add del mod modGraphic">
          <ac:chgData name="Abdourahmane DIALLO" userId="4760343351f3e6f7" providerId="LiveId" clId="{848DE33A-D904-46AC-8351-8247AC58D2CC}" dt="2024-06-14T09:45:58.784" v="8948" actId="208"/>
          <ac:graphicFrameMkLst>
            <pc:docMk/>
            <pc:sldMk cId="3327685246" sldId="330"/>
            <ac:graphicFrameMk id="10" creationId="{AC27070C-994C-7C97-47FA-47878BAE5857}"/>
          </ac:graphicFrameMkLst>
        </pc:graphicFrameChg>
        <pc:picChg chg="del mod">
          <ac:chgData name="Abdourahmane DIALLO" userId="4760343351f3e6f7" providerId="LiveId" clId="{848DE33A-D904-46AC-8351-8247AC58D2CC}" dt="2024-06-12T09:10:19.607" v="4250" actId="478"/>
          <ac:picMkLst>
            <pc:docMk/>
            <pc:sldMk cId="3327685246" sldId="330"/>
            <ac:picMk id="5" creationId="{9B7B8446-5940-D3A6-E170-E608F882E397}"/>
          </ac:picMkLst>
        </pc:picChg>
        <pc:picChg chg="add del mod">
          <ac:chgData name="Abdourahmane DIALLO" userId="4760343351f3e6f7" providerId="LiveId" clId="{848DE33A-D904-46AC-8351-8247AC58D2CC}" dt="2024-06-12T09:10:13.272" v="4246" actId="478"/>
          <ac:picMkLst>
            <pc:docMk/>
            <pc:sldMk cId="3327685246" sldId="330"/>
            <ac:picMk id="6" creationId="{02627D21-93BC-1CC6-9C26-32DA81F80DAE}"/>
          </ac:picMkLst>
        </pc:picChg>
        <pc:picChg chg="add del mod">
          <ac:chgData name="Abdourahmane DIALLO" userId="4760343351f3e6f7" providerId="LiveId" clId="{848DE33A-D904-46AC-8351-8247AC58D2CC}" dt="2024-06-12T09:10:14.139" v="4247" actId="478"/>
          <ac:picMkLst>
            <pc:docMk/>
            <pc:sldMk cId="3327685246" sldId="330"/>
            <ac:picMk id="8" creationId="{58A2442F-511D-D882-D6DB-75932268BFE8}"/>
          </ac:picMkLst>
        </pc:picChg>
        <pc:picChg chg="del mod">
          <ac:chgData name="Abdourahmane DIALLO" userId="4760343351f3e6f7" providerId="LiveId" clId="{848DE33A-D904-46AC-8351-8247AC58D2CC}" dt="2024-06-12T09:10:18.708" v="4249" actId="478"/>
          <ac:picMkLst>
            <pc:docMk/>
            <pc:sldMk cId="3327685246" sldId="330"/>
            <ac:picMk id="9" creationId="{BC35E551-40AA-4300-66D0-24F62F8D27FF}"/>
          </ac:picMkLst>
        </pc:picChg>
        <pc:picChg chg="add mod">
          <ac:chgData name="Abdourahmane DIALLO" userId="4760343351f3e6f7" providerId="LiveId" clId="{848DE33A-D904-46AC-8351-8247AC58D2CC}" dt="2024-06-14T09:43:12.328" v="8905" actId="571"/>
          <ac:picMkLst>
            <pc:docMk/>
            <pc:sldMk cId="3327685246" sldId="330"/>
            <ac:picMk id="9" creationId="{EECE7349-A2FA-8448-70B9-44AB55C8F8B0}"/>
          </ac:picMkLst>
        </pc:picChg>
        <pc:picChg chg="add mod">
          <ac:chgData name="Abdourahmane DIALLO" userId="4760343351f3e6f7" providerId="LiveId" clId="{848DE33A-D904-46AC-8351-8247AC58D2CC}" dt="2024-06-14T09:43:19.907" v="8912" actId="1035"/>
          <ac:picMkLst>
            <pc:docMk/>
            <pc:sldMk cId="3327685246" sldId="330"/>
            <ac:picMk id="11" creationId="{D81CEFD3-FE84-F693-52FB-EC77C2432579}"/>
          </ac:picMkLst>
        </pc:picChg>
        <pc:picChg chg="add mod">
          <ac:chgData name="Abdourahmane DIALLO" userId="4760343351f3e6f7" providerId="LiveId" clId="{848DE33A-D904-46AC-8351-8247AC58D2CC}" dt="2024-06-14T09:43:12.328" v="8905" actId="571"/>
          <ac:picMkLst>
            <pc:docMk/>
            <pc:sldMk cId="3327685246" sldId="330"/>
            <ac:picMk id="12" creationId="{0CA84774-3BDF-22D8-E333-F7865E37F810}"/>
          </ac:picMkLst>
        </pc:picChg>
        <pc:picChg chg="del mod">
          <ac:chgData name="Abdourahmane DIALLO" userId="4760343351f3e6f7" providerId="LiveId" clId="{848DE33A-D904-46AC-8351-8247AC58D2CC}" dt="2024-06-12T09:10:30.659" v="4257" actId="478"/>
          <ac:picMkLst>
            <pc:docMk/>
            <pc:sldMk cId="3327685246" sldId="330"/>
            <ac:picMk id="12" creationId="{3F241C16-5C75-81EB-85BF-F0247AD9CFDD}"/>
          </ac:picMkLst>
        </pc:picChg>
        <pc:picChg chg="add mod">
          <ac:chgData name="Abdourahmane DIALLO" userId="4760343351f3e6f7" providerId="LiveId" clId="{848DE33A-D904-46AC-8351-8247AC58D2CC}" dt="2024-06-14T09:43:19.907" v="8912" actId="1035"/>
          <ac:picMkLst>
            <pc:docMk/>
            <pc:sldMk cId="3327685246" sldId="330"/>
            <ac:picMk id="13" creationId="{D8B5A116-4B62-6C21-3E35-E867C2B23004}"/>
          </ac:picMkLst>
        </pc:picChg>
        <pc:picChg chg="add mod">
          <ac:chgData name="Abdourahmane DIALLO" userId="4760343351f3e6f7" providerId="LiveId" clId="{848DE33A-D904-46AC-8351-8247AC58D2CC}" dt="2024-06-14T09:43:12.328" v="8905" actId="571"/>
          <ac:picMkLst>
            <pc:docMk/>
            <pc:sldMk cId="3327685246" sldId="330"/>
            <ac:picMk id="14" creationId="{0118C4A3-75B6-7631-643D-3DF43C068918}"/>
          </ac:picMkLst>
        </pc:picChg>
        <pc:picChg chg="del mod">
          <ac:chgData name="Abdourahmane DIALLO" userId="4760343351f3e6f7" providerId="LiveId" clId="{848DE33A-D904-46AC-8351-8247AC58D2CC}" dt="2024-06-12T09:10:29.543" v="4256" actId="478"/>
          <ac:picMkLst>
            <pc:docMk/>
            <pc:sldMk cId="3327685246" sldId="330"/>
            <ac:picMk id="14" creationId="{CDB30BDD-9142-B6CE-1B6D-66F6C6067712}"/>
          </ac:picMkLst>
        </pc:picChg>
        <pc:picChg chg="add mod">
          <ac:chgData name="Abdourahmane DIALLO" userId="4760343351f3e6f7" providerId="LiveId" clId="{848DE33A-D904-46AC-8351-8247AC58D2CC}" dt="2024-06-14T09:43:19.907" v="8912" actId="1035"/>
          <ac:picMkLst>
            <pc:docMk/>
            <pc:sldMk cId="3327685246" sldId="330"/>
            <ac:picMk id="15" creationId="{A6C47F7D-84E8-F7DE-E262-9377D0811573}"/>
          </ac:picMkLst>
        </pc:picChg>
        <pc:picChg chg="del mod">
          <ac:chgData name="Abdourahmane DIALLO" userId="4760343351f3e6f7" providerId="LiveId" clId="{848DE33A-D904-46AC-8351-8247AC58D2CC}" dt="2024-06-12T09:10:32.901" v="4258" actId="478"/>
          <ac:picMkLst>
            <pc:docMk/>
            <pc:sldMk cId="3327685246" sldId="330"/>
            <ac:picMk id="16" creationId="{06AC9B51-E21F-754C-954B-B2A89E5A8B24}"/>
          </ac:picMkLst>
        </pc:picChg>
        <pc:picChg chg="add mod">
          <ac:chgData name="Abdourahmane DIALLO" userId="4760343351f3e6f7" providerId="LiveId" clId="{848DE33A-D904-46AC-8351-8247AC58D2CC}" dt="2024-06-14T09:43:12.328" v="8905" actId="571"/>
          <ac:picMkLst>
            <pc:docMk/>
            <pc:sldMk cId="3327685246" sldId="330"/>
            <ac:picMk id="16" creationId="{4F835EB6-84AE-F9C4-0F7E-BE68007F73E8}"/>
          </ac:picMkLst>
        </pc:picChg>
        <pc:picChg chg="add mod">
          <ac:chgData name="Abdourahmane DIALLO" userId="4760343351f3e6f7" providerId="LiveId" clId="{848DE33A-D904-46AC-8351-8247AC58D2CC}" dt="2024-06-14T09:43:19.907" v="8912" actId="1035"/>
          <ac:picMkLst>
            <pc:docMk/>
            <pc:sldMk cId="3327685246" sldId="330"/>
            <ac:picMk id="17" creationId="{2A8D7433-5C69-E5B3-0B89-F7AC4A9FC52C}"/>
          </ac:picMkLst>
        </pc:picChg>
        <pc:picChg chg="add mod">
          <ac:chgData name="Abdourahmane DIALLO" userId="4760343351f3e6f7" providerId="LiveId" clId="{848DE33A-D904-46AC-8351-8247AC58D2CC}" dt="2024-06-14T09:43:19.907" v="8912" actId="1035"/>
          <ac:picMkLst>
            <pc:docMk/>
            <pc:sldMk cId="3327685246" sldId="330"/>
            <ac:picMk id="19" creationId="{35B0CA40-A934-D8EC-D480-CA09C134FB04}"/>
          </ac:picMkLst>
        </pc:picChg>
        <pc:picChg chg="add mod">
          <ac:chgData name="Abdourahmane DIALLO" userId="4760343351f3e6f7" providerId="LiveId" clId="{848DE33A-D904-46AC-8351-8247AC58D2CC}" dt="2024-06-14T09:43:12.328" v="8905" actId="571"/>
          <ac:picMkLst>
            <pc:docMk/>
            <pc:sldMk cId="3327685246" sldId="330"/>
            <ac:picMk id="20" creationId="{02A94139-57FE-0E9B-3964-4EE5074A93D8}"/>
          </ac:picMkLst>
        </pc:picChg>
        <pc:picChg chg="add mod ord">
          <ac:chgData name="Abdourahmane DIALLO" userId="4760343351f3e6f7" providerId="LiveId" clId="{848DE33A-D904-46AC-8351-8247AC58D2CC}" dt="2024-06-14T09:43:19.907" v="8912" actId="1035"/>
          <ac:picMkLst>
            <pc:docMk/>
            <pc:sldMk cId="3327685246" sldId="330"/>
            <ac:picMk id="21" creationId="{28FE47A2-728B-5C3A-C661-E1C436518B5B}"/>
          </ac:picMkLst>
        </pc:picChg>
        <pc:picChg chg="add mod">
          <ac:chgData name="Abdourahmane DIALLO" userId="4760343351f3e6f7" providerId="LiveId" clId="{848DE33A-D904-46AC-8351-8247AC58D2CC}" dt="2024-06-14T09:43:19.907" v="8912" actId="1035"/>
          <ac:picMkLst>
            <pc:docMk/>
            <pc:sldMk cId="3327685246" sldId="330"/>
            <ac:picMk id="23" creationId="{CDE91E88-4D24-F9EB-48C6-4051BBD94B71}"/>
          </ac:picMkLst>
        </pc:picChg>
        <pc:picChg chg="del mod">
          <ac:chgData name="Abdourahmane DIALLO" userId="4760343351f3e6f7" providerId="LiveId" clId="{848DE33A-D904-46AC-8351-8247AC58D2CC}" dt="2024-06-12T09:10:39.971" v="4261" actId="478"/>
          <ac:picMkLst>
            <pc:docMk/>
            <pc:sldMk cId="3327685246" sldId="330"/>
            <ac:picMk id="25" creationId="{F52E7F6C-F1D9-81D2-5C2B-145B6E5CD409}"/>
          </ac:picMkLst>
        </pc:picChg>
        <pc:picChg chg="add del mod">
          <ac:chgData name="Abdourahmane DIALLO" userId="4760343351f3e6f7" providerId="LiveId" clId="{848DE33A-D904-46AC-8351-8247AC58D2CC}" dt="2024-06-12T09:20:29.850" v="4396" actId="478"/>
          <ac:picMkLst>
            <pc:docMk/>
            <pc:sldMk cId="3327685246" sldId="330"/>
            <ac:picMk id="26" creationId="{0DDE0774-B9F6-3497-677A-ACEFC31FC139}"/>
          </ac:picMkLst>
        </pc:picChg>
        <pc:picChg chg="del mod">
          <ac:chgData name="Abdourahmane DIALLO" userId="4760343351f3e6f7" providerId="LiveId" clId="{848DE33A-D904-46AC-8351-8247AC58D2CC}" dt="2024-06-12T09:10:34.980" v="4259" actId="478"/>
          <ac:picMkLst>
            <pc:docMk/>
            <pc:sldMk cId="3327685246" sldId="330"/>
            <ac:picMk id="27" creationId="{3F2DA087-60FD-CD24-329D-8F8CF08BCC68}"/>
          </ac:picMkLst>
        </pc:picChg>
        <pc:picChg chg="add mod">
          <ac:chgData name="Abdourahmane DIALLO" userId="4760343351f3e6f7" providerId="LiveId" clId="{848DE33A-D904-46AC-8351-8247AC58D2CC}" dt="2024-06-14T09:43:19.907" v="8912" actId="1035"/>
          <ac:picMkLst>
            <pc:docMk/>
            <pc:sldMk cId="3327685246" sldId="330"/>
            <ac:picMk id="28" creationId="{F123154C-8AE3-7FB4-29F3-F36980368A46}"/>
          </ac:picMkLst>
        </pc:picChg>
        <pc:picChg chg="add del mod">
          <ac:chgData name="Abdourahmane DIALLO" userId="4760343351f3e6f7" providerId="LiveId" clId="{848DE33A-D904-46AC-8351-8247AC58D2CC}" dt="2024-06-12T09:10:20.443" v="4251" actId="478"/>
          <ac:picMkLst>
            <pc:docMk/>
            <pc:sldMk cId="3327685246" sldId="330"/>
            <ac:picMk id="10242" creationId="{D11A5EED-4C11-B196-E5CE-254B32E5CE88}"/>
          </ac:picMkLst>
        </pc:picChg>
        <pc:picChg chg="add del mod">
          <ac:chgData name="Abdourahmane DIALLO" userId="4760343351f3e6f7" providerId="LiveId" clId="{848DE33A-D904-46AC-8351-8247AC58D2CC}" dt="2024-06-12T08:33:57.525" v="4174" actId="478"/>
          <ac:picMkLst>
            <pc:docMk/>
            <pc:sldMk cId="3327685246" sldId="330"/>
            <ac:picMk id="10244" creationId="{956CE036-169C-5F71-5854-9288774B59D8}"/>
          </ac:picMkLst>
        </pc:picChg>
      </pc:sldChg>
      <pc:sldChg chg="addSp delSp modSp mod">
        <pc:chgData name="Abdourahmane DIALLO" userId="4760343351f3e6f7" providerId="LiveId" clId="{848DE33A-D904-46AC-8351-8247AC58D2CC}" dt="2024-06-16T13:23:19.934" v="11003" actId="20577"/>
        <pc:sldMkLst>
          <pc:docMk/>
          <pc:sldMk cId="1380661743" sldId="363"/>
        </pc:sldMkLst>
        <pc:spChg chg="del mod">
          <ac:chgData name="Abdourahmane DIALLO" userId="4760343351f3e6f7" providerId="LiveId" clId="{848DE33A-D904-46AC-8351-8247AC58D2CC}" dt="2024-06-11T12:05:50.558" v="1709" actId="478"/>
          <ac:spMkLst>
            <pc:docMk/>
            <pc:sldMk cId="1380661743" sldId="363"/>
            <ac:spMk id="2" creationId="{A86F79C7-89A5-D0DC-41FB-3B6E36BD12D0}"/>
          </ac:spMkLst>
        </pc:spChg>
        <pc:spChg chg="mod">
          <ac:chgData name="Abdourahmane DIALLO" userId="4760343351f3e6f7" providerId="LiveId" clId="{848DE33A-D904-46AC-8351-8247AC58D2CC}" dt="2024-06-14T07:29:37.174" v="8278" actId="2711"/>
          <ac:spMkLst>
            <pc:docMk/>
            <pc:sldMk cId="1380661743" sldId="363"/>
            <ac:spMk id="3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6T13:23:19.934" v="11003" actId="20577"/>
          <ac:spMkLst>
            <pc:docMk/>
            <pc:sldMk cId="1380661743" sldId="363"/>
            <ac:spMk id="4" creationId="{A0F8F1A9-2351-E1CC-A8DD-86E93D30C04E}"/>
          </ac:spMkLst>
        </pc:spChg>
        <pc:spChg chg="add mod">
          <ac:chgData name="Abdourahmane DIALLO" userId="4760343351f3e6f7" providerId="LiveId" clId="{848DE33A-D904-46AC-8351-8247AC58D2CC}" dt="2024-06-11T12:05:34.150" v="1705"/>
          <ac:spMkLst>
            <pc:docMk/>
            <pc:sldMk cId="1380661743" sldId="363"/>
            <ac:spMk id="5" creationId="{519FC804-89A8-79FB-2756-350E03585320}"/>
          </ac:spMkLst>
        </pc:spChg>
        <pc:spChg chg="add mod">
          <ac:chgData name="Abdourahmane DIALLO" userId="4760343351f3e6f7" providerId="LiveId" clId="{848DE33A-D904-46AC-8351-8247AC58D2CC}" dt="2024-06-14T07:29:37.174" v="8278" actId="2711"/>
          <ac:spMkLst>
            <pc:docMk/>
            <pc:sldMk cId="1380661743" sldId="363"/>
            <ac:spMk id="6" creationId="{B6C4AFF5-38A1-823F-C03C-66388F007A79}"/>
          </ac:spMkLst>
        </pc:spChg>
        <pc:spChg chg="mod">
          <ac:chgData name="Abdourahmane DIALLO" userId="4760343351f3e6f7" providerId="LiveId" clId="{848DE33A-D904-46AC-8351-8247AC58D2CC}" dt="2024-06-16T13:19:43.705" v="10982" actId="20577"/>
          <ac:spMkLst>
            <pc:docMk/>
            <pc:sldMk cId="1380661743" sldId="363"/>
            <ac:spMk id="13" creationId="{BB030D17-7824-4306-ACA4-E2B9484F3168}"/>
          </ac:spMkLst>
        </pc:spChg>
        <pc:spChg chg="mod">
          <ac:chgData name="Abdourahmane DIALLO" userId="4760343351f3e6f7" providerId="LiveId" clId="{848DE33A-D904-46AC-8351-8247AC58D2CC}" dt="2024-06-16T13:19:40.945" v="10981" actId="20577"/>
          <ac:spMkLst>
            <pc:docMk/>
            <pc:sldMk cId="1380661743" sldId="363"/>
            <ac:spMk id="25" creationId="{F7837382-2440-9263-DB43-40313116C4E0}"/>
          </ac:spMkLst>
        </pc:spChg>
        <pc:spChg chg="mod">
          <ac:chgData name="Abdourahmane DIALLO" userId="4760343351f3e6f7" providerId="LiveId" clId="{848DE33A-D904-46AC-8351-8247AC58D2CC}" dt="2024-06-16T13:19:46.855" v="10983" actId="20577"/>
          <ac:spMkLst>
            <pc:docMk/>
            <pc:sldMk cId="1380661743" sldId="363"/>
            <ac:spMk id="30" creationId="{9346CB2A-DC32-EB6F-C665-28C10511B88C}"/>
          </ac:spMkLst>
        </pc:spChg>
        <pc:spChg chg="mod">
          <ac:chgData name="Abdourahmane DIALLO" userId="4760343351f3e6f7" providerId="LiveId" clId="{848DE33A-D904-46AC-8351-8247AC58D2CC}" dt="2024-06-16T13:20:19.169" v="10990" actId="14100"/>
          <ac:spMkLst>
            <pc:docMk/>
            <pc:sldMk cId="1380661743" sldId="363"/>
            <ac:spMk id="48" creationId="{43A85609-EF7F-C1A4-F042-C5E03FD5C153}"/>
          </ac:spMkLst>
        </pc:spChg>
        <pc:spChg chg="mod">
          <ac:chgData name="Abdourahmane DIALLO" userId="4760343351f3e6f7" providerId="LiveId" clId="{848DE33A-D904-46AC-8351-8247AC58D2CC}" dt="2024-06-16T13:19:51.739" v="10985" actId="20577"/>
          <ac:spMkLst>
            <pc:docMk/>
            <pc:sldMk cId="1380661743" sldId="363"/>
            <ac:spMk id="55" creationId="{FA37CE96-D2B8-3CF2-10CB-29DFE6C956D3}"/>
          </ac:spMkLst>
        </pc:spChg>
        <pc:spChg chg="mod">
          <ac:chgData name="Abdourahmane DIALLO" userId="4760343351f3e6f7" providerId="LiveId" clId="{848DE33A-D904-46AC-8351-8247AC58D2CC}" dt="2024-06-14T07:29:37.174" v="8278" actId="2711"/>
          <ac:spMkLst>
            <pc:docMk/>
            <pc:sldMk cId="1380661743" sldId="363"/>
            <ac:spMk id="56" creationId="{7A9971F3-27B8-470D-877C-4DE2D5AC61CF}"/>
          </ac:spMkLst>
        </pc:spChg>
        <pc:spChg chg="mod">
          <ac:chgData name="Abdourahmane DIALLO" userId="4760343351f3e6f7" providerId="LiveId" clId="{848DE33A-D904-46AC-8351-8247AC58D2CC}" dt="2024-06-16T13:19:54.546" v="10986" actId="20577"/>
          <ac:spMkLst>
            <pc:docMk/>
            <pc:sldMk cId="1380661743" sldId="363"/>
            <ac:spMk id="57" creationId="{9BE0899B-FF6D-AE2F-9A0D-D1A8D13E8171}"/>
          </ac:spMkLst>
        </pc:spChg>
        <pc:spChg chg="mod">
          <ac:chgData name="Abdourahmane DIALLO" userId="4760343351f3e6f7" providerId="LiveId" clId="{848DE33A-D904-46AC-8351-8247AC58D2CC}" dt="2024-06-16T13:19:59.896" v="10988" actId="20577"/>
          <ac:spMkLst>
            <pc:docMk/>
            <pc:sldMk cId="1380661743" sldId="363"/>
            <ac:spMk id="60" creationId="{9549C188-BEAF-B582-3FBD-629ACAF5475C}"/>
          </ac:spMkLst>
        </pc:spChg>
        <pc:spChg chg="mod topLvl">
          <ac:chgData name="Abdourahmane DIALLO" userId="4760343351f3e6f7" providerId="LiveId" clId="{848DE33A-D904-46AC-8351-8247AC58D2CC}" dt="2024-06-16T13:19:57.096" v="10987" actId="20577"/>
          <ac:spMkLst>
            <pc:docMk/>
            <pc:sldMk cId="1380661743" sldId="363"/>
            <ac:spMk id="1048" creationId="{C5E02FC5-042F-F94B-253C-C77051B7D309}"/>
          </ac:spMkLst>
        </pc:spChg>
        <pc:spChg chg="del topLvl">
          <ac:chgData name="Abdourahmane DIALLO" userId="4760343351f3e6f7" providerId="LiveId" clId="{848DE33A-D904-46AC-8351-8247AC58D2CC}" dt="2024-06-16T13:18:39.268" v="10972" actId="478"/>
          <ac:spMkLst>
            <pc:docMk/>
            <pc:sldMk cId="1380661743" sldId="363"/>
            <ac:spMk id="1090" creationId="{2C80A3DE-80BD-0827-8691-33C07BFF3E39}"/>
          </ac:spMkLst>
        </pc:spChg>
        <pc:grpChg chg="del mod">
          <ac:chgData name="Abdourahmane DIALLO" userId="4760343351f3e6f7" providerId="LiveId" clId="{848DE33A-D904-46AC-8351-8247AC58D2CC}" dt="2024-06-16T13:18:39.268" v="10972" actId="478"/>
          <ac:grpSpMkLst>
            <pc:docMk/>
            <pc:sldMk cId="1380661743" sldId="363"/>
            <ac:grpSpMk id="7" creationId="{0350570B-7756-4563-9605-D0C777042052}"/>
          </ac:grpSpMkLst>
        </pc:grpChg>
        <pc:grpChg chg="mod">
          <ac:chgData name="Abdourahmane DIALLO" userId="4760343351f3e6f7" providerId="LiveId" clId="{848DE33A-D904-46AC-8351-8247AC58D2CC}" dt="2024-06-14T07:29:37.174" v="8278" actId="2711"/>
          <ac:grpSpMkLst>
            <pc:docMk/>
            <pc:sldMk cId="1380661743" sldId="363"/>
            <ac:grpSpMk id="1081" creationId="{6A27C4D6-FB58-8E78-7352-7B5BE8277484}"/>
          </ac:grpSpMkLst>
        </pc:grpChg>
        <pc:grpChg chg="mod">
          <ac:chgData name="Abdourahmane DIALLO" userId="4760343351f3e6f7" providerId="LiveId" clId="{848DE33A-D904-46AC-8351-8247AC58D2CC}" dt="2024-06-14T07:29:37.174" v="8278" actId="2711"/>
          <ac:grpSpMkLst>
            <pc:docMk/>
            <pc:sldMk cId="1380661743" sldId="363"/>
            <ac:grpSpMk id="1082" creationId="{A0DD2057-88C1-E8E0-3BA9-C3938A54E0AA}"/>
          </ac:grpSpMkLst>
        </pc:grpChg>
        <pc:grpChg chg="mod">
          <ac:chgData name="Abdourahmane DIALLO" userId="4760343351f3e6f7" providerId="LiveId" clId="{848DE33A-D904-46AC-8351-8247AC58D2CC}" dt="2024-06-14T07:29:37.174" v="8278" actId="2711"/>
          <ac:grpSpMkLst>
            <pc:docMk/>
            <pc:sldMk cId="1380661743" sldId="363"/>
            <ac:grpSpMk id="1083" creationId="{D1CAD5D5-6208-C497-1FF6-D8E85DA34BEA}"/>
          </ac:grpSpMkLst>
        </pc:grpChg>
        <pc:grpChg chg="mod">
          <ac:chgData name="Abdourahmane DIALLO" userId="4760343351f3e6f7" providerId="LiveId" clId="{848DE33A-D904-46AC-8351-8247AC58D2CC}" dt="2024-06-16T13:20:19.169" v="10990" actId="14100"/>
          <ac:grpSpMkLst>
            <pc:docMk/>
            <pc:sldMk cId="1380661743" sldId="363"/>
            <ac:grpSpMk id="1084" creationId="{06D07803-DD31-10D6-E5E1-2F7645B07C76}"/>
          </ac:grpSpMkLst>
        </pc:grpChg>
        <pc:grpChg chg="topLvl">
          <ac:chgData name="Abdourahmane DIALLO" userId="4760343351f3e6f7" providerId="LiveId" clId="{848DE33A-D904-46AC-8351-8247AC58D2CC}" dt="2024-06-16T13:18:39.268" v="10972" actId="478"/>
          <ac:grpSpMkLst>
            <pc:docMk/>
            <pc:sldMk cId="1380661743" sldId="363"/>
            <ac:grpSpMk id="1086" creationId="{E39DB89A-BDAA-1957-BF74-FF6A9FBF6B77}"/>
          </ac:grpSpMkLst>
        </pc:grpChg>
        <pc:grpChg chg="mod">
          <ac:chgData name="Abdourahmane DIALLO" userId="4760343351f3e6f7" providerId="LiveId" clId="{848DE33A-D904-46AC-8351-8247AC58D2CC}" dt="2024-06-14T07:29:37.174" v="8278" actId="2711"/>
          <ac:grpSpMkLst>
            <pc:docMk/>
            <pc:sldMk cId="1380661743" sldId="363"/>
            <ac:grpSpMk id="1087" creationId="{08C69FB8-9807-7831-3633-161C8F1E0D66}"/>
          </ac:grpSpMkLst>
        </pc:grpChg>
        <pc:grpChg chg="mod">
          <ac:chgData name="Abdourahmane DIALLO" userId="4760343351f3e6f7" providerId="LiveId" clId="{848DE33A-D904-46AC-8351-8247AC58D2CC}" dt="2024-06-14T07:29:37.174" v="8278" actId="2711"/>
          <ac:grpSpMkLst>
            <pc:docMk/>
            <pc:sldMk cId="1380661743" sldId="363"/>
            <ac:grpSpMk id="1088" creationId="{00D79D2D-6583-140B-469F-CD72F69D350E}"/>
          </ac:grpSpMkLst>
        </pc:grpChg>
        <pc:grpChg chg="del">
          <ac:chgData name="Abdourahmane DIALLO" userId="4760343351f3e6f7" providerId="LiveId" clId="{848DE33A-D904-46AC-8351-8247AC58D2CC}" dt="2024-06-12T13:21:48.339" v="7066" actId="478"/>
          <ac:grpSpMkLst>
            <pc:docMk/>
            <pc:sldMk cId="1380661743" sldId="363"/>
            <ac:grpSpMk id="1089" creationId="{8B35E30B-654B-8589-D7FC-C28567F37662}"/>
          </ac:grpSpMkLst>
        </pc:grpChg>
        <pc:picChg chg="add mod">
          <ac:chgData name="Abdourahmane DIALLO" userId="4760343351f3e6f7" providerId="LiveId" clId="{848DE33A-D904-46AC-8351-8247AC58D2CC}" dt="2024-06-14T07:29:37.174" v="8278" actId="2711"/>
          <ac:picMkLst>
            <pc:docMk/>
            <pc:sldMk cId="1380661743" sldId="363"/>
            <ac:picMk id="2" creationId="{FA106F50-DBEE-9B21-CE6E-76CBF1130520}"/>
          </ac:picMkLst>
        </pc:picChg>
        <pc:picChg chg="add mod">
          <ac:chgData name="Abdourahmane DIALLO" userId="4760343351f3e6f7" providerId="LiveId" clId="{848DE33A-D904-46AC-8351-8247AC58D2CC}" dt="2024-06-16T13:18:17.737" v="10971" actId="1076"/>
          <ac:picMkLst>
            <pc:docMk/>
            <pc:sldMk cId="1380661743" sldId="363"/>
            <ac:picMk id="5" creationId="{0A8C2B3C-C231-5200-4E09-7790E536A15C}"/>
          </ac:picMkLst>
        </pc:picChg>
        <pc:picChg chg="mod">
          <ac:chgData name="Abdourahmane DIALLO" userId="4760343351f3e6f7" providerId="LiveId" clId="{848DE33A-D904-46AC-8351-8247AC58D2CC}" dt="2024-06-16T13:18:02.761" v="10964" actId="1076"/>
          <ac:picMkLst>
            <pc:docMk/>
            <pc:sldMk cId="1380661743" sldId="363"/>
            <ac:picMk id="1026" creationId="{84816D39-237B-E8C5-D8B0-0519A3D08026}"/>
          </ac:picMkLst>
        </pc:picChg>
        <pc:picChg chg="mod">
          <ac:chgData name="Abdourahmane DIALLO" userId="4760343351f3e6f7" providerId="LiveId" clId="{848DE33A-D904-46AC-8351-8247AC58D2CC}" dt="2024-06-16T13:22:13.624" v="10993" actId="1362"/>
          <ac:picMkLst>
            <pc:docMk/>
            <pc:sldMk cId="1380661743" sldId="363"/>
            <ac:picMk id="1034" creationId="{9B47B3AC-1F7E-5F7A-6270-4E005DE5BAEA}"/>
          </ac:picMkLst>
        </pc:picChg>
        <pc:picChg chg="del topLvl">
          <ac:chgData name="Abdourahmane DIALLO" userId="4760343351f3e6f7" providerId="LiveId" clId="{848DE33A-D904-46AC-8351-8247AC58D2CC}" dt="2024-06-12T13:21:48.339" v="7066" actId="478"/>
          <ac:picMkLst>
            <pc:docMk/>
            <pc:sldMk cId="1380661743" sldId="363"/>
            <ac:picMk id="1071" creationId="{CD4D6927-15FB-BF07-85A5-2F398CDACB73}"/>
          </ac:picMkLst>
        </pc:picChg>
        <pc:cxnChg chg="mod">
          <ac:chgData name="Abdourahmane DIALLO" userId="4760343351f3e6f7" providerId="LiveId" clId="{848DE33A-D904-46AC-8351-8247AC58D2CC}" dt="2024-06-16T13:20:19.169" v="10990" actId="14100"/>
          <ac:cxnSpMkLst>
            <pc:docMk/>
            <pc:sldMk cId="1380661743" sldId="363"/>
            <ac:cxnSpMk id="1040" creationId="{260975AE-DEA0-AA9D-FF71-68DD62B73CA0}"/>
          </ac:cxnSpMkLst>
        </pc:cxnChg>
      </pc:sldChg>
      <pc:sldChg chg="modSp del mod">
        <pc:chgData name="Abdourahmane DIALLO" userId="4760343351f3e6f7" providerId="LiveId" clId="{848DE33A-D904-46AC-8351-8247AC58D2CC}" dt="2024-06-16T13:30:07.227" v="11122" actId="47"/>
        <pc:sldMkLst>
          <pc:docMk/>
          <pc:sldMk cId="3096581349" sldId="366"/>
        </pc:sldMkLst>
        <pc:spChg chg="mod">
          <ac:chgData name="Abdourahmane DIALLO" userId="4760343351f3e6f7" providerId="LiveId" clId="{848DE33A-D904-46AC-8351-8247AC58D2CC}" dt="2024-06-13T19:45:25.616" v="7812" actId="1036"/>
          <ac:spMkLst>
            <pc:docMk/>
            <pc:sldMk cId="3096581349" sldId="366"/>
            <ac:spMk id="3" creationId="{3E97B0DC-3BDC-1711-E3D7-3BFD954FB1B3}"/>
          </ac:spMkLst>
        </pc:spChg>
        <pc:spChg chg="mod">
          <ac:chgData name="Abdourahmane DIALLO" userId="4760343351f3e6f7" providerId="LiveId" clId="{848DE33A-D904-46AC-8351-8247AC58D2CC}" dt="2024-06-12T12:31:11.414" v="6310" actId="2711"/>
          <ac:spMkLst>
            <pc:docMk/>
            <pc:sldMk cId="3096581349" sldId="366"/>
            <ac:spMk id="6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2T12:31:11.414" v="6310" actId="2711"/>
          <ac:spMkLst>
            <pc:docMk/>
            <pc:sldMk cId="3096581349" sldId="366"/>
            <ac:spMk id="12" creationId="{83505899-5113-4328-9E25-F3F31C138E79}"/>
          </ac:spMkLst>
        </pc:spChg>
        <pc:spChg chg="mod">
          <ac:chgData name="Abdourahmane DIALLO" userId="4760343351f3e6f7" providerId="LiveId" clId="{848DE33A-D904-46AC-8351-8247AC58D2CC}" dt="2024-06-13T19:50:47.522" v="7837" actId="1036"/>
          <ac:spMkLst>
            <pc:docMk/>
            <pc:sldMk cId="3096581349" sldId="366"/>
            <ac:spMk id="19" creationId="{050D4B81-90BD-4CFE-8992-1176A70514B3}"/>
          </ac:spMkLst>
        </pc:spChg>
        <pc:spChg chg="mod">
          <ac:chgData name="Abdourahmane DIALLO" userId="4760343351f3e6f7" providerId="LiveId" clId="{848DE33A-D904-46AC-8351-8247AC58D2CC}" dt="2024-06-13T14:00:22.745" v="7470" actId="20577"/>
          <ac:spMkLst>
            <pc:docMk/>
            <pc:sldMk cId="3096581349" sldId="366"/>
            <ac:spMk id="21" creationId="{F70D7018-F0E2-4638-8AFF-587DCBC7DE7A}"/>
          </ac:spMkLst>
        </pc:spChg>
        <pc:graphicFrameChg chg="mod modGraphic">
          <ac:chgData name="Abdourahmane DIALLO" userId="4760343351f3e6f7" providerId="LiveId" clId="{848DE33A-D904-46AC-8351-8247AC58D2CC}" dt="2024-06-13T19:48:54.400" v="7827" actId="207"/>
          <ac:graphicFrameMkLst>
            <pc:docMk/>
            <pc:sldMk cId="3096581349" sldId="366"/>
            <ac:graphicFrameMk id="8" creationId="{E84C7C11-D261-0981-4D1A-2DD05E6BB6CE}"/>
          </ac:graphicFrameMkLst>
        </pc:graphicFrameChg>
      </pc:sldChg>
      <pc:sldChg chg="del">
        <pc:chgData name="Abdourahmane DIALLO" userId="4760343351f3e6f7" providerId="LiveId" clId="{848DE33A-D904-46AC-8351-8247AC58D2CC}" dt="2024-06-12T12:32:48.362" v="6326" actId="47"/>
        <pc:sldMkLst>
          <pc:docMk/>
          <pc:sldMk cId="282684808" sldId="369"/>
        </pc:sldMkLst>
      </pc:sldChg>
      <pc:sldChg chg="addSp delSp modSp mod">
        <pc:chgData name="Abdourahmane DIALLO" userId="4760343351f3e6f7" providerId="LiveId" clId="{848DE33A-D904-46AC-8351-8247AC58D2CC}" dt="2024-06-17T14:19:02.224" v="11300"/>
        <pc:sldMkLst>
          <pc:docMk/>
          <pc:sldMk cId="4075677907" sldId="378"/>
        </pc:sldMkLst>
        <pc:spChg chg="add mod">
          <ac:chgData name="Abdourahmane DIALLO" userId="4760343351f3e6f7" providerId="LiveId" clId="{848DE33A-D904-46AC-8351-8247AC58D2CC}" dt="2024-06-14T07:29:58.187" v="8281" actId="2711"/>
          <ac:spMkLst>
            <pc:docMk/>
            <pc:sldMk cId="4075677907" sldId="378"/>
            <ac:spMk id="2" creationId="{8C392865-EB47-C351-6177-D2930FCFB4A9}"/>
          </ac:spMkLst>
        </pc:spChg>
        <pc:spChg chg="mod">
          <ac:chgData name="Abdourahmane DIALLO" userId="4760343351f3e6f7" providerId="LiveId" clId="{848DE33A-D904-46AC-8351-8247AC58D2CC}" dt="2024-06-14T07:29:58.187" v="8281" actId="2711"/>
          <ac:spMkLst>
            <pc:docMk/>
            <pc:sldMk cId="4075677907" sldId="378"/>
            <ac:spMk id="3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2T12:16:38.045" v="6167" actId="14100"/>
          <ac:spMkLst>
            <pc:docMk/>
            <pc:sldMk cId="4075677907" sldId="378"/>
            <ac:spMk id="4" creationId="{34FD57D2-7C1A-7DEE-8FD8-7C648808939F}"/>
          </ac:spMkLst>
        </pc:spChg>
        <pc:spChg chg="add mod">
          <ac:chgData name="Abdourahmane DIALLO" userId="4760343351f3e6f7" providerId="LiveId" clId="{848DE33A-D904-46AC-8351-8247AC58D2CC}" dt="2024-06-12T12:18:33.668" v="6211" actId="1076"/>
          <ac:spMkLst>
            <pc:docMk/>
            <pc:sldMk cId="4075677907" sldId="378"/>
            <ac:spMk id="6" creationId="{E1495DE0-BF7A-70B9-3FA2-07A90920CEE5}"/>
          </ac:spMkLst>
        </pc:spChg>
        <pc:spChg chg="mod">
          <ac:chgData name="Abdourahmane DIALLO" userId="4760343351f3e6f7" providerId="LiveId" clId="{848DE33A-D904-46AC-8351-8247AC58D2CC}" dt="2024-06-14T07:29:58.187" v="8281" actId="2711"/>
          <ac:spMkLst>
            <pc:docMk/>
            <pc:sldMk cId="4075677907" sldId="378"/>
            <ac:spMk id="8" creationId="{2635F788-0C0A-4520-8032-161ADFD5B660}"/>
          </ac:spMkLst>
        </pc:spChg>
        <pc:spChg chg="del mod">
          <ac:chgData name="Abdourahmane DIALLO" userId="4760343351f3e6f7" providerId="LiveId" clId="{848DE33A-D904-46AC-8351-8247AC58D2CC}" dt="2024-06-11T12:02:50.786" v="1661" actId="478"/>
          <ac:spMkLst>
            <pc:docMk/>
            <pc:sldMk cId="4075677907" sldId="378"/>
            <ac:spMk id="10" creationId="{4E18107D-5912-4752-97F5-2820483BA914}"/>
          </ac:spMkLst>
        </pc:spChg>
        <pc:graphicFrameChg chg="mod ord modGraphic">
          <ac:chgData name="Abdourahmane DIALLO" userId="4760343351f3e6f7" providerId="LiveId" clId="{848DE33A-D904-46AC-8351-8247AC58D2CC}" dt="2024-06-17T14:19:02.224" v="11300"/>
          <ac:graphicFrameMkLst>
            <pc:docMk/>
            <pc:sldMk cId="4075677907" sldId="378"/>
            <ac:graphicFrameMk id="16" creationId="{0087DD44-B48D-147E-4771-7362D831AF9F}"/>
          </ac:graphicFrameMkLst>
        </pc:graphicFrameChg>
        <pc:picChg chg="add mod">
          <ac:chgData name="Abdourahmane DIALLO" userId="4760343351f3e6f7" providerId="LiveId" clId="{848DE33A-D904-46AC-8351-8247AC58D2CC}" dt="2024-06-16T12:14:14.134" v="9810" actId="1037"/>
          <ac:picMkLst>
            <pc:docMk/>
            <pc:sldMk cId="4075677907" sldId="378"/>
            <ac:picMk id="6" creationId="{B4956793-AAD7-B619-0F69-B6D3819AD32A}"/>
          </ac:picMkLst>
        </pc:picChg>
        <pc:picChg chg="add del mod">
          <ac:chgData name="Abdourahmane DIALLO" userId="4760343351f3e6f7" providerId="LiveId" clId="{848DE33A-D904-46AC-8351-8247AC58D2CC}" dt="2024-06-16T11:58:10.625" v="9744" actId="478"/>
          <ac:picMkLst>
            <pc:docMk/>
            <pc:sldMk cId="4075677907" sldId="378"/>
            <ac:picMk id="9" creationId="{D1BDCB2F-0CD7-3016-96E9-44F29AB2AF50}"/>
          </ac:picMkLst>
        </pc:picChg>
        <pc:picChg chg="add mod">
          <ac:chgData name="Abdourahmane DIALLO" userId="4760343351f3e6f7" providerId="LiveId" clId="{848DE33A-D904-46AC-8351-8247AC58D2CC}" dt="2024-06-16T12:14:14.134" v="9810" actId="1037"/>
          <ac:picMkLst>
            <pc:docMk/>
            <pc:sldMk cId="4075677907" sldId="378"/>
            <ac:picMk id="10" creationId="{FD03B4DC-8ECB-C583-8B51-4DB7896C4F9E}"/>
          </ac:picMkLst>
        </pc:picChg>
      </pc:sldChg>
      <pc:sldChg chg="addSp delSp modSp mod ord modNotesTx">
        <pc:chgData name="Abdourahmane DIALLO" userId="4760343351f3e6f7" providerId="LiveId" clId="{848DE33A-D904-46AC-8351-8247AC58D2CC}" dt="2024-06-14T14:36:44.564" v="9564" actId="478"/>
        <pc:sldMkLst>
          <pc:docMk/>
          <pc:sldMk cId="1843658982" sldId="389"/>
        </pc:sldMkLst>
        <pc:spChg chg="add del mod">
          <ac:chgData name="Abdourahmane DIALLO" userId="4760343351f3e6f7" providerId="LiveId" clId="{848DE33A-D904-46AC-8351-8247AC58D2CC}" dt="2024-06-14T14:36:44.564" v="9564" actId="478"/>
          <ac:spMkLst>
            <pc:docMk/>
            <pc:sldMk cId="1843658982" sldId="389"/>
            <ac:spMk id="2" creationId="{3C007A50-E611-3B70-A854-B05193EE7AB2}"/>
          </ac:spMkLst>
        </pc:spChg>
        <pc:spChg chg="del mod">
          <ac:chgData name="Abdourahmane DIALLO" userId="4760343351f3e6f7" providerId="LiveId" clId="{848DE33A-D904-46AC-8351-8247AC58D2CC}" dt="2024-06-14T14:28:49.559" v="9366" actId="478"/>
          <ac:spMkLst>
            <pc:docMk/>
            <pc:sldMk cId="1843658982" sldId="389"/>
            <ac:spMk id="3" creationId="{895D11CD-D980-08F2-99A2-790AD5BFC6E0}"/>
          </ac:spMkLst>
        </pc:spChg>
        <pc:spChg chg="mod">
          <ac:chgData name="Abdourahmane DIALLO" userId="4760343351f3e6f7" providerId="LiveId" clId="{848DE33A-D904-46AC-8351-8247AC58D2CC}" dt="2024-06-12T12:31:53.707" v="6316" actId="2711"/>
          <ac:spMkLst>
            <pc:docMk/>
            <pc:sldMk cId="1843658982" sldId="389"/>
            <ac:spMk id="4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4T14:36:16.896" v="9559" actId="1036"/>
          <ac:spMkLst>
            <pc:docMk/>
            <pc:sldMk cId="1843658982" sldId="389"/>
            <ac:spMk id="5" creationId="{A53F5DFB-AF40-0F6E-A515-775C6650CBF4}"/>
          </ac:spMkLst>
        </pc:spChg>
        <pc:spChg chg="mod ord">
          <ac:chgData name="Abdourahmane DIALLO" userId="4760343351f3e6f7" providerId="LiveId" clId="{848DE33A-D904-46AC-8351-8247AC58D2CC}" dt="2024-06-14T14:36:16.896" v="9559" actId="1036"/>
          <ac:spMkLst>
            <pc:docMk/>
            <pc:sldMk cId="1843658982" sldId="389"/>
            <ac:spMk id="6" creationId="{1FDCB89D-67C0-C4E8-3B69-C790EDF6CD99}"/>
          </ac:spMkLst>
        </pc:spChg>
        <pc:spChg chg="add mod">
          <ac:chgData name="Abdourahmane DIALLO" userId="4760343351f3e6f7" providerId="LiveId" clId="{848DE33A-D904-46AC-8351-8247AC58D2CC}" dt="2024-06-14T14:36:16.896" v="9559" actId="1036"/>
          <ac:spMkLst>
            <pc:docMk/>
            <pc:sldMk cId="1843658982" sldId="389"/>
            <ac:spMk id="7" creationId="{15C985E7-A3FC-CAD7-E480-66C1979933E0}"/>
          </ac:spMkLst>
        </pc:spChg>
        <pc:spChg chg="del mod topLvl">
          <ac:chgData name="Abdourahmane DIALLO" userId="4760343351f3e6f7" providerId="LiveId" clId="{848DE33A-D904-46AC-8351-8247AC58D2CC}" dt="2024-06-11T14:34:31.382" v="3457" actId="478"/>
          <ac:spMkLst>
            <pc:docMk/>
            <pc:sldMk cId="1843658982" sldId="389"/>
            <ac:spMk id="10" creationId="{15932F41-FF61-CEDE-C317-5D266809FA82}"/>
          </ac:spMkLst>
        </pc:spChg>
        <pc:spChg chg="del">
          <ac:chgData name="Abdourahmane DIALLO" userId="4760343351f3e6f7" providerId="LiveId" clId="{848DE33A-D904-46AC-8351-8247AC58D2CC}" dt="2024-06-11T12:38:57.596" v="2206" actId="478"/>
          <ac:spMkLst>
            <pc:docMk/>
            <pc:sldMk cId="1843658982" sldId="389"/>
            <ac:spMk id="11" creationId="{7F60A4C4-E953-EEE3-7885-1AD3ED8B5F11}"/>
          </ac:spMkLst>
        </pc:spChg>
        <pc:spChg chg="mod">
          <ac:chgData name="Abdourahmane DIALLO" userId="4760343351f3e6f7" providerId="LiveId" clId="{848DE33A-D904-46AC-8351-8247AC58D2CC}" dt="2024-06-14T14:36:16.896" v="9559" actId="1036"/>
          <ac:spMkLst>
            <pc:docMk/>
            <pc:sldMk cId="1843658982" sldId="389"/>
            <ac:spMk id="12" creationId="{2477BD6F-0725-3C8F-C153-53A96E099F59}"/>
          </ac:spMkLst>
        </pc:spChg>
        <pc:spChg chg="add">
          <ac:chgData name="Abdourahmane DIALLO" userId="4760343351f3e6f7" providerId="LiveId" clId="{848DE33A-D904-46AC-8351-8247AC58D2CC}" dt="2024-06-11T14:40:49.279" v="3461"/>
          <ac:spMkLst>
            <pc:docMk/>
            <pc:sldMk cId="1843658982" sldId="389"/>
            <ac:spMk id="21" creationId="{35D50D4D-86F0-8607-575A-21548BBE8D4D}"/>
          </ac:spMkLst>
        </pc:spChg>
        <pc:spChg chg="add mod">
          <ac:chgData name="Abdourahmane DIALLO" userId="4760343351f3e6f7" providerId="LiveId" clId="{848DE33A-D904-46AC-8351-8247AC58D2CC}" dt="2024-06-12T12:31:53.707" v="6316" actId="2711"/>
          <ac:spMkLst>
            <pc:docMk/>
            <pc:sldMk cId="1843658982" sldId="389"/>
            <ac:spMk id="30" creationId="{C0936C67-B961-E2F3-4A43-A88D7C1894E5}"/>
          </ac:spMkLst>
        </pc:spChg>
        <pc:spChg chg="mod">
          <ac:chgData name="Abdourahmane DIALLO" userId="4760343351f3e6f7" providerId="LiveId" clId="{848DE33A-D904-46AC-8351-8247AC58D2CC}" dt="2024-06-12T12:31:53.707" v="6316" actId="2711"/>
          <ac:spMkLst>
            <pc:docMk/>
            <pc:sldMk cId="1843658982" sldId="389"/>
            <ac:spMk id="34" creationId="{E1217436-EE50-E9FE-A6EB-C8A9B54B9F3C}"/>
          </ac:spMkLst>
        </pc:spChg>
        <pc:spChg chg="add del mod">
          <ac:chgData name="Abdourahmane DIALLO" userId="4760343351f3e6f7" providerId="LiveId" clId="{848DE33A-D904-46AC-8351-8247AC58D2CC}" dt="2024-06-11T15:09:01.040" v="3725" actId="478"/>
          <ac:spMkLst>
            <pc:docMk/>
            <pc:sldMk cId="1843658982" sldId="389"/>
            <ac:spMk id="36" creationId="{FF6E12C4-3A2B-69AD-C6E1-04B72A6DD8C1}"/>
          </ac:spMkLst>
        </pc:spChg>
        <pc:spChg chg="add del">
          <ac:chgData name="Abdourahmane DIALLO" userId="4760343351f3e6f7" providerId="LiveId" clId="{848DE33A-D904-46AC-8351-8247AC58D2CC}" dt="2024-06-11T15:09:03.831" v="3727" actId="22"/>
          <ac:spMkLst>
            <pc:docMk/>
            <pc:sldMk cId="1843658982" sldId="389"/>
            <ac:spMk id="38" creationId="{95241BED-9127-46E9-9AC5-5732E938D35F}"/>
          </ac:spMkLst>
        </pc:spChg>
        <pc:spChg chg="add del mod">
          <ac:chgData name="Abdourahmane DIALLO" userId="4760343351f3e6f7" providerId="LiveId" clId="{848DE33A-D904-46AC-8351-8247AC58D2CC}" dt="2024-06-14T14:36:42.451" v="9561" actId="478"/>
          <ac:spMkLst>
            <pc:docMk/>
            <pc:sldMk cId="1843658982" sldId="389"/>
            <ac:spMk id="40" creationId="{B182120D-AE85-CDA9-B3CA-C20F220C5B6D}"/>
          </ac:spMkLst>
        </pc:spChg>
        <pc:spChg chg="mod">
          <ac:chgData name="Abdourahmane DIALLO" userId="4760343351f3e6f7" providerId="LiveId" clId="{848DE33A-D904-46AC-8351-8247AC58D2CC}" dt="2024-06-12T12:31:53.707" v="6316" actId="2711"/>
          <ac:spMkLst>
            <pc:docMk/>
            <pc:sldMk cId="1843658982" sldId="389"/>
            <ac:spMk id="42" creationId="{37BE3F46-A21D-4FEB-B754-7355E3BF18A7}"/>
          </ac:spMkLst>
        </pc:spChg>
        <pc:grpChg chg="add del mod">
          <ac:chgData name="Abdourahmane DIALLO" userId="4760343351f3e6f7" providerId="LiveId" clId="{848DE33A-D904-46AC-8351-8247AC58D2CC}" dt="2024-06-11T14:34:31.382" v="3457" actId="478"/>
          <ac:grpSpMkLst>
            <pc:docMk/>
            <pc:sldMk cId="1843658982" sldId="389"/>
            <ac:grpSpMk id="8" creationId="{5FAEDEEB-6B3F-8162-D961-B2AD386504DA}"/>
          </ac:grpSpMkLst>
        </pc:grpChg>
        <pc:grpChg chg="del mod topLvl">
          <ac:chgData name="Abdourahmane DIALLO" userId="4760343351f3e6f7" providerId="LiveId" clId="{848DE33A-D904-46AC-8351-8247AC58D2CC}" dt="2024-06-11T15:16:13.434" v="3940" actId="478"/>
          <ac:grpSpMkLst>
            <pc:docMk/>
            <pc:sldMk cId="1843658982" sldId="389"/>
            <ac:grpSpMk id="14" creationId="{B9919FA9-A07E-9898-77CF-82264238FB1C}"/>
          </ac:grpSpMkLst>
        </pc:grpChg>
        <pc:grpChg chg="add mod ord">
          <ac:chgData name="Abdourahmane DIALLO" userId="4760343351f3e6f7" providerId="LiveId" clId="{848DE33A-D904-46AC-8351-8247AC58D2CC}" dt="2024-06-14T14:36:16.896" v="9559" actId="1036"/>
          <ac:grpSpMkLst>
            <pc:docMk/>
            <pc:sldMk cId="1843658982" sldId="389"/>
            <ac:grpSpMk id="31" creationId="{591C9240-1255-E80C-8647-21A97D11EA45}"/>
          </ac:grpSpMkLst>
        </pc:grpChg>
        <pc:grpChg chg="add mod ord">
          <ac:chgData name="Abdourahmane DIALLO" userId="4760343351f3e6f7" providerId="LiveId" clId="{848DE33A-D904-46AC-8351-8247AC58D2CC}" dt="2024-06-14T14:36:16.896" v="9559" actId="1036"/>
          <ac:grpSpMkLst>
            <pc:docMk/>
            <pc:sldMk cId="1843658982" sldId="389"/>
            <ac:grpSpMk id="32" creationId="{BD261F36-3266-33F1-6707-02E01C0B71EC}"/>
          </ac:grpSpMkLst>
        </pc:grpChg>
        <pc:picChg chg="mod">
          <ac:chgData name="Abdourahmane DIALLO" userId="4760343351f3e6f7" providerId="LiveId" clId="{848DE33A-D904-46AC-8351-8247AC58D2CC}" dt="2024-06-11T14:34:25.105" v="3454"/>
          <ac:picMkLst>
            <pc:docMk/>
            <pc:sldMk cId="1843658982" sldId="389"/>
            <ac:picMk id="15" creationId="{CD7D1A86-8543-B6A5-DA4F-47A1250F53D6}"/>
          </ac:picMkLst>
        </pc:picChg>
        <pc:picChg chg="mod">
          <ac:chgData name="Abdourahmane DIALLO" userId="4760343351f3e6f7" providerId="LiveId" clId="{848DE33A-D904-46AC-8351-8247AC58D2CC}" dt="2024-06-11T14:34:25.105" v="3454"/>
          <ac:picMkLst>
            <pc:docMk/>
            <pc:sldMk cId="1843658982" sldId="389"/>
            <ac:picMk id="16" creationId="{954005F1-A95C-FA6D-147C-339FD650AEEA}"/>
          </ac:picMkLst>
        </pc:picChg>
        <pc:picChg chg="mod">
          <ac:chgData name="Abdourahmane DIALLO" userId="4760343351f3e6f7" providerId="LiveId" clId="{848DE33A-D904-46AC-8351-8247AC58D2CC}" dt="2024-06-11T14:34:25.105" v="3454"/>
          <ac:picMkLst>
            <pc:docMk/>
            <pc:sldMk cId="1843658982" sldId="389"/>
            <ac:picMk id="17" creationId="{AF78B0C1-00AC-9B31-F343-ABBD8200A7DC}"/>
          </ac:picMkLst>
        </pc:picChg>
        <pc:picChg chg="mod">
          <ac:chgData name="Abdourahmane DIALLO" userId="4760343351f3e6f7" providerId="LiveId" clId="{848DE33A-D904-46AC-8351-8247AC58D2CC}" dt="2024-06-11T14:34:25.105" v="3454"/>
          <ac:picMkLst>
            <pc:docMk/>
            <pc:sldMk cId="1843658982" sldId="389"/>
            <ac:picMk id="18" creationId="{6F6A56CA-84ED-506A-AC7D-C67C27CABABC}"/>
          </ac:picMkLst>
        </pc:picChg>
        <pc:picChg chg="mod">
          <ac:chgData name="Abdourahmane DIALLO" userId="4760343351f3e6f7" providerId="LiveId" clId="{848DE33A-D904-46AC-8351-8247AC58D2CC}" dt="2024-06-11T14:34:25.105" v="3454"/>
          <ac:picMkLst>
            <pc:docMk/>
            <pc:sldMk cId="1843658982" sldId="389"/>
            <ac:picMk id="19" creationId="{065A02D2-144E-1258-438A-10720E633EA5}"/>
          </ac:picMkLst>
        </pc:picChg>
        <pc:picChg chg="add del mod">
          <ac:chgData name="Abdourahmane DIALLO" userId="4760343351f3e6f7" providerId="LiveId" clId="{848DE33A-D904-46AC-8351-8247AC58D2CC}" dt="2024-06-11T14:42:59.682" v="3476" actId="478"/>
          <ac:picMkLst>
            <pc:docMk/>
            <pc:sldMk cId="1843658982" sldId="389"/>
            <ac:picMk id="20" creationId="{FE359C60-51F0-E044-3229-4D1AFFFFA901}"/>
          </ac:picMkLst>
        </pc:picChg>
        <pc:picChg chg="add del mod ord modCrop">
          <ac:chgData name="Abdourahmane DIALLO" userId="4760343351f3e6f7" providerId="LiveId" clId="{848DE33A-D904-46AC-8351-8247AC58D2CC}" dt="2024-06-11T14:52:22.101" v="3517" actId="478"/>
          <ac:picMkLst>
            <pc:docMk/>
            <pc:sldMk cId="1843658982" sldId="389"/>
            <ac:picMk id="22" creationId="{54DE7985-E064-1C36-D34A-D363C975B465}"/>
          </ac:picMkLst>
        </pc:picChg>
        <pc:picChg chg="add mod">
          <ac:chgData name="Abdourahmane DIALLO" userId="4760343351f3e6f7" providerId="LiveId" clId="{848DE33A-D904-46AC-8351-8247AC58D2CC}" dt="2024-06-14T14:36:16.896" v="9559" actId="1036"/>
          <ac:picMkLst>
            <pc:docMk/>
            <pc:sldMk cId="1843658982" sldId="389"/>
            <ac:picMk id="24" creationId="{A074E7D9-1C80-5A3C-F10E-C0518620646B}"/>
          </ac:picMkLst>
        </pc:picChg>
        <pc:picChg chg="add del mod">
          <ac:chgData name="Abdourahmane DIALLO" userId="4760343351f3e6f7" providerId="LiveId" clId="{848DE33A-D904-46AC-8351-8247AC58D2CC}" dt="2024-06-11T14:47:24.831" v="3490" actId="478"/>
          <ac:picMkLst>
            <pc:docMk/>
            <pc:sldMk cId="1843658982" sldId="389"/>
            <ac:picMk id="26" creationId="{B971D0FE-7DE1-3F4C-B03F-959B43C64228}"/>
          </ac:picMkLst>
        </pc:picChg>
        <pc:picChg chg="add mod">
          <ac:chgData name="Abdourahmane DIALLO" userId="4760343351f3e6f7" providerId="LiveId" clId="{848DE33A-D904-46AC-8351-8247AC58D2CC}" dt="2024-06-14T14:36:16.896" v="9559" actId="1036"/>
          <ac:picMkLst>
            <pc:docMk/>
            <pc:sldMk cId="1843658982" sldId="389"/>
            <ac:picMk id="28" creationId="{734CE08D-B636-1680-E6A2-728078FBDD45}"/>
          </ac:picMkLst>
        </pc:picChg>
        <pc:picChg chg="add mod ord">
          <ac:chgData name="Abdourahmane DIALLO" userId="4760343351f3e6f7" providerId="LiveId" clId="{848DE33A-D904-46AC-8351-8247AC58D2CC}" dt="2024-06-14T14:27:30.442" v="9325" actId="167"/>
          <ac:picMkLst>
            <pc:docMk/>
            <pc:sldMk cId="1843658982" sldId="389"/>
            <ac:picMk id="29" creationId="{510A5634-EB60-FD90-D505-D07B34652ECD}"/>
          </ac:picMkLst>
        </pc:picChg>
        <pc:picChg chg="mod">
          <ac:chgData name="Abdourahmane DIALLO" userId="4760343351f3e6f7" providerId="LiveId" clId="{848DE33A-D904-46AC-8351-8247AC58D2CC}" dt="2024-06-11T14:52:22.998" v="3518"/>
          <ac:picMkLst>
            <pc:docMk/>
            <pc:sldMk cId="1843658982" sldId="389"/>
            <ac:picMk id="33" creationId="{2178D8ED-F9C1-25A6-260E-95EA5C9FE7B9}"/>
          </ac:picMkLst>
        </pc:picChg>
        <pc:picChg chg="add del mod">
          <ac:chgData name="Abdourahmane DIALLO" userId="4760343351f3e6f7" providerId="LiveId" clId="{848DE33A-D904-46AC-8351-8247AC58D2CC}" dt="2024-06-12T10:01:55.937" v="5334" actId="478"/>
          <ac:picMkLst>
            <pc:docMk/>
            <pc:sldMk cId="1843658982" sldId="389"/>
            <ac:picMk id="41" creationId="{1775117A-A33F-D6F2-3712-038EE6680C2F}"/>
          </ac:picMkLst>
        </pc:picChg>
        <pc:picChg chg="add del mod">
          <ac:chgData name="Abdourahmane DIALLO" userId="4760343351f3e6f7" providerId="LiveId" clId="{848DE33A-D904-46AC-8351-8247AC58D2CC}" dt="2024-06-12T10:02:10.354" v="5337" actId="478"/>
          <ac:picMkLst>
            <pc:docMk/>
            <pc:sldMk cId="1843658982" sldId="389"/>
            <ac:picMk id="43" creationId="{41680D2D-3AF7-23F0-FA69-87E2A83A00D4}"/>
          </ac:picMkLst>
        </pc:picChg>
        <pc:picChg chg="add mod">
          <ac:chgData name="Abdourahmane DIALLO" userId="4760343351f3e6f7" providerId="LiveId" clId="{848DE33A-D904-46AC-8351-8247AC58D2CC}" dt="2024-06-14T14:36:16.896" v="9559" actId="1036"/>
          <ac:picMkLst>
            <pc:docMk/>
            <pc:sldMk cId="1843658982" sldId="389"/>
            <ac:picMk id="44" creationId="{C673D35D-30C5-9BF0-E5D6-CB58AC11F08D}"/>
          </ac:picMkLst>
        </pc:picChg>
        <pc:picChg chg="add mod">
          <ac:chgData name="Abdourahmane DIALLO" userId="4760343351f3e6f7" providerId="LiveId" clId="{848DE33A-D904-46AC-8351-8247AC58D2CC}" dt="2024-06-14T14:36:16.896" v="9559" actId="1036"/>
          <ac:picMkLst>
            <pc:docMk/>
            <pc:sldMk cId="1843658982" sldId="389"/>
            <ac:picMk id="45" creationId="{BC14EF65-6592-D055-C1BE-EB5000C48A74}"/>
          </ac:picMkLst>
        </pc:picChg>
        <pc:picChg chg="add del">
          <ac:chgData name="Abdourahmane DIALLO" userId="4760343351f3e6f7" providerId="LiveId" clId="{848DE33A-D904-46AC-8351-8247AC58D2CC}" dt="2024-06-14T14:20:04.799" v="9230" actId="478"/>
          <ac:picMkLst>
            <pc:docMk/>
            <pc:sldMk cId="1843658982" sldId="389"/>
            <ac:picMk id="1026" creationId="{640479E3-9EC9-61DE-8532-28D8745C44F6}"/>
          </ac:picMkLst>
        </pc:picChg>
        <pc:picChg chg="add del mod">
          <ac:chgData name="Abdourahmane DIALLO" userId="4760343351f3e6f7" providerId="LiveId" clId="{848DE33A-D904-46AC-8351-8247AC58D2CC}" dt="2024-06-14T14:36:43.825" v="9563" actId="478"/>
          <ac:picMkLst>
            <pc:docMk/>
            <pc:sldMk cId="1843658982" sldId="389"/>
            <ac:picMk id="1028" creationId="{62B88374-1C0E-20F4-2153-0A0F6E5C57BE}"/>
          </ac:picMkLst>
        </pc:picChg>
        <pc:picChg chg="add del mod">
          <ac:chgData name="Abdourahmane DIALLO" userId="4760343351f3e6f7" providerId="LiveId" clId="{848DE33A-D904-46AC-8351-8247AC58D2CC}" dt="2024-06-14T14:36:43.076" v="9562" actId="478"/>
          <ac:picMkLst>
            <pc:docMk/>
            <pc:sldMk cId="1843658982" sldId="389"/>
            <ac:picMk id="1030" creationId="{708CD4F9-5967-2F7B-D436-87E932D1AD20}"/>
          </ac:picMkLst>
        </pc:picChg>
        <pc:cxnChg chg="del">
          <ac:chgData name="Abdourahmane DIALLO" userId="4760343351f3e6f7" providerId="LiveId" clId="{848DE33A-D904-46AC-8351-8247AC58D2CC}" dt="2024-06-11T14:48:53.871" v="3496" actId="478"/>
          <ac:cxnSpMkLst>
            <pc:docMk/>
            <pc:sldMk cId="1843658982" sldId="389"/>
            <ac:cxnSpMk id="2" creationId="{7C0EAE58-8130-8889-0748-1714E8D087F5}"/>
          </ac:cxnSpMkLst>
        </pc:cxnChg>
        <pc:cxnChg chg="del">
          <ac:chgData name="Abdourahmane DIALLO" userId="4760343351f3e6f7" providerId="LiveId" clId="{848DE33A-D904-46AC-8351-8247AC58D2CC}" dt="2024-06-11T14:41:57.340" v="3472" actId="478"/>
          <ac:cxnSpMkLst>
            <pc:docMk/>
            <pc:sldMk cId="1843658982" sldId="389"/>
            <ac:cxnSpMk id="9" creationId="{12141FD2-B82E-6669-EFF9-0A6072B4CD3F}"/>
          </ac:cxnSpMkLst>
        </pc:cxnChg>
        <pc:cxnChg chg="del mod">
          <ac:chgData name="Abdourahmane DIALLO" userId="4760343351f3e6f7" providerId="LiveId" clId="{848DE33A-D904-46AC-8351-8247AC58D2CC}" dt="2024-06-11T14:34:29.583" v="3456" actId="478"/>
          <ac:cxnSpMkLst>
            <pc:docMk/>
            <pc:sldMk cId="1843658982" sldId="389"/>
            <ac:cxnSpMk id="13" creationId="{B175F96F-A5F3-27F7-41DA-B880E44F7158}"/>
          </ac:cxnSpMkLst>
        </pc:cxnChg>
      </pc:sldChg>
      <pc:sldChg chg="addSp modSp mod">
        <pc:chgData name="Abdourahmane DIALLO" userId="4760343351f3e6f7" providerId="LiveId" clId="{848DE33A-D904-46AC-8351-8247AC58D2CC}" dt="2024-06-16T16:01:36.185" v="11151" actId="207"/>
        <pc:sldMkLst>
          <pc:docMk/>
          <pc:sldMk cId="2560928205" sldId="413"/>
        </pc:sldMkLst>
        <pc:spChg chg="mod">
          <ac:chgData name="Abdourahmane DIALLO" userId="4760343351f3e6f7" providerId="LiveId" clId="{848DE33A-D904-46AC-8351-8247AC58D2CC}" dt="2024-06-14T07:29:29.346" v="8277" actId="2711"/>
          <ac:spMkLst>
            <pc:docMk/>
            <pc:sldMk cId="2560928205" sldId="413"/>
            <ac:spMk id="4" creationId="{E1C70199-A088-472F-8A16-C63A13FA3240}"/>
          </ac:spMkLst>
        </pc:spChg>
        <pc:spChg chg="mod">
          <ac:chgData name="Abdourahmane DIALLO" userId="4760343351f3e6f7" providerId="LiveId" clId="{848DE33A-D904-46AC-8351-8247AC58D2CC}" dt="2024-06-14T07:29:29.346" v="8277" actId="2711"/>
          <ac:spMkLst>
            <pc:docMk/>
            <pc:sldMk cId="2560928205" sldId="413"/>
            <ac:spMk id="6" creationId="{80CF741F-5AA2-4FB8-A6F6-8393DBE59DDA}"/>
          </ac:spMkLst>
        </pc:spChg>
        <pc:spChg chg="mod">
          <ac:chgData name="Abdourahmane DIALLO" userId="4760343351f3e6f7" providerId="LiveId" clId="{848DE33A-D904-46AC-8351-8247AC58D2CC}" dt="2024-06-14T07:29:29.346" v="8277" actId="2711"/>
          <ac:spMkLst>
            <pc:docMk/>
            <pc:sldMk cId="2560928205" sldId="413"/>
            <ac:spMk id="22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6T13:15:55.030" v="10907" actId="20577"/>
          <ac:spMkLst>
            <pc:docMk/>
            <pc:sldMk cId="2560928205" sldId="413"/>
            <ac:spMk id="23" creationId="{4A178791-2430-46BC-B5BE-80730C3EB4C9}"/>
          </ac:spMkLst>
        </pc:spChg>
        <pc:picChg chg="add mod">
          <ac:chgData name="Abdourahmane DIALLO" userId="4760343351f3e6f7" providerId="LiveId" clId="{848DE33A-D904-46AC-8351-8247AC58D2CC}" dt="2024-06-12T09:52:45.186" v="5123" actId="1037"/>
          <ac:picMkLst>
            <pc:docMk/>
            <pc:sldMk cId="2560928205" sldId="413"/>
            <ac:picMk id="3" creationId="{A3FFA6CE-B84E-E626-A233-1DFC7CAE5180}"/>
          </ac:picMkLst>
        </pc:picChg>
        <pc:picChg chg="add mod">
          <ac:chgData name="Abdourahmane DIALLO" userId="4760343351f3e6f7" providerId="LiveId" clId="{848DE33A-D904-46AC-8351-8247AC58D2CC}" dt="2024-06-16T16:01:36.185" v="11151" actId="207"/>
          <ac:picMkLst>
            <pc:docMk/>
            <pc:sldMk cId="2560928205" sldId="413"/>
            <ac:picMk id="7" creationId="{76FA08F3-7F87-C739-1D7F-8792D41B161D}"/>
          </ac:picMkLst>
        </pc:picChg>
        <pc:picChg chg="add mod">
          <ac:chgData name="Abdourahmane DIALLO" userId="4760343351f3e6f7" providerId="LiveId" clId="{848DE33A-D904-46AC-8351-8247AC58D2CC}" dt="2024-06-16T16:01:31.928" v="11150" actId="207"/>
          <ac:picMkLst>
            <pc:docMk/>
            <pc:sldMk cId="2560928205" sldId="413"/>
            <ac:picMk id="9" creationId="{DFB088E0-7844-B007-EA73-EC00BBE93B20}"/>
          </ac:picMkLst>
        </pc:picChg>
        <pc:picChg chg="add mod">
          <ac:chgData name="Abdourahmane DIALLO" userId="4760343351f3e6f7" providerId="LiveId" clId="{848DE33A-D904-46AC-8351-8247AC58D2CC}" dt="2024-06-16T16:01:26.513" v="11149" actId="207"/>
          <ac:picMkLst>
            <pc:docMk/>
            <pc:sldMk cId="2560928205" sldId="413"/>
            <ac:picMk id="11" creationId="{187AC752-AAE2-680B-B20B-51980E504451}"/>
          </ac:picMkLst>
        </pc:picChg>
      </pc:sldChg>
      <pc:sldChg chg="modSp del mod">
        <pc:chgData name="Abdourahmane DIALLO" userId="4760343351f3e6f7" providerId="LiveId" clId="{848DE33A-D904-46AC-8351-8247AC58D2CC}" dt="2024-06-11T11:58:08.244" v="1632" actId="47"/>
        <pc:sldMkLst>
          <pc:docMk/>
          <pc:sldMk cId="509652674" sldId="432"/>
        </pc:sldMkLst>
        <pc:spChg chg="mod">
          <ac:chgData name="Abdourahmane DIALLO" userId="4760343351f3e6f7" providerId="LiveId" clId="{848DE33A-D904-46AC-8351-8247AC58D2CC}" dt="2024-06-11T11:57:28.086" v="1628" actId="20577"/>
          <ac:spMkLst>
            <pc:docMk/>
            <pc:sldMk cId="509652674" sldId="432"/>
            <ac:spMk id="6" creationId="{9D3803B6-752E-8BEB-4094-1394F605F190}"/>
          </ac:spMkLst>
        </pc:spChg>
      </pc:sldChg>
      <pc:sldChg chg="addSp modNotesTx">
        <pc:chgData name="Abdourahmane DIALLO" userId="4760343351f3e6f7" providerId="LiveId" clId="{848DE33A-D904-46AC-8351-8247AC58D2CC}" dt="2024-06-11T14:28:39.745" v="3397" actId="20577"/>
        <pc:sldMkLst>
          <pc:docMk/>
          <pc:sldMk cId="1698460097" sldId="436"/>
        </pc:sldMkLst>
        <pc:picChg chg="add">
          <ac:chgData name="Abdourahmane DIALLO" userId="4760343351f3e6f7" providerId="LiveId" clId="{848DE33A-D904-46AC-8351-8247AC58D2CC}" dt="2024-06-11T14:28:29.177" v="3388"/>
          <ac:picMkLst>
            <pc:docMk/>
            <pc:sldMk cId="1698460097" sldId="436"/>
            <ac:picMk id="8194" creationId="{827B4023-F75A-BD25-1585-C6B9393EE8BD}"/>
          </ac:picMkLst>
        </pc:picChg>
      </pc:sldChg>
      <pc:sldChg chg="addSp delSp modSp mod ord">
        <pc:chgData name="Abdourahmane DIALLO" userId="4760343351f3e6f7" providerId="LiveId" clId="{848DE33A-D904-46AC-8351-8247AC58D2CC}" dt="2024-06-12T13:25:51.032" v="7082"/>
        <pc:sldMkLst>
          <pc:docMk/>
          <pc:sldMk cId="260849624" sldId="441"/>
        </pc:sldMkLst>
        <pc:spChg chg="mod">
          <ac:chgData name="Abdourahmane DIALLO" userId="4760343351f3e6f7" providerId="LiveId" clId="{848DE33A-D904-46AC-8351-8247AC58D2CC}" dt="2024-06-05T09:11:26.479" v="125" actId="20577"/>
          <ac:spMkLst>
            <pc:docMk/>
            <pc:sldMk cId="260849624" sldId="441"/>
            <ac:spMk id="4" creationId="{B22C6D6B-D94E-7D4D-E2D1-53AEF7681D64}"/>
          </ac:spMkLst>
        </pc:spChg>
        <pc:spChg chg="mod">
          <ac:chgData name="Abdourahmane DIALLO" userId="4760343351f3e6f7" providerId="LiveId" clId="{848DE33A-D904-46AC-8351-8247AC58D2CC}" dt="2024-06-05T09:11:28.315" v="126" actId="20577"/>
          <ac:spMkLst>
            <pc:docMk/>
            <pc:sldMk cId="260849624" sldId="441"/>
            <ac:spMk id="8" creationId="{536605FC-A30B-9DB5-D9F4-E40A15D5ECFD}"/>
          </ac:spMkLst>
        </pc:spChg>
        <pc:spChg chg="mod">
          <ac:chgData name="Abdourahmane DIALLO" userId="4760343351f3e6f7" providerId="LiveId" clId="{848DE33A-D904-46AC-8351-8247AC58D2CC}" dt="2024-06-05T09:11:30.567" v="127" actId="20577"/>
          <ac:spMkLst>
            <pc:docMk/>
            <pc:sldMk cId="260849624" sldId="441"/>
            <ac:spMk id="12" creationId="{8B6BC552-4990-E9AF-1AFF-D31C430FCD81}"/>
          </ac:spMkLst>
        </pc:spChg>
        <pc:spChg chg="mod">
          <ac:chgData name="Abdourahmane DIALLO" userId="4760343351f3e6f7" providerId="LiveId" clId="{848DE33A-D904-46AC-8351-8247AC58D2CC}" dt="2024-06-05T09:11:52.198" v="136" actId="1035"/>
          <ac:spMkLst>
            <pc:docMk/>
            <pc:sldMk cId="260849624" sldId="441"/>
            <ac:spMk id="14" creationId="{73E35483-D1FF-879F-2A2A-FAF8A6FFAEEB}"/>
          </ac:spMkLst>
        </pc:spChg>
        <pc:spChg chg="mod">
          <ac:chgData name="Abdourahmane DIALLO" userId="4760343351f3e6f7" providerId="LiveId" clId="{848DE33A-D904-46AC-8351-8247AC58D2CC}" dt="2024-06-05T09:11:33.720" v="128" actId="20577"/>
          <ac:spMkLst>
            <pc:docMk/>
            <pc:sldMk cId="260849624" sldId="441"/>
            <ac:spMk id="16" creationId="{469F1FEE-1438-2FA1-FBDC-C4AB159E4071}"/>
          </ac:spMkLst>
        </pc:spChg>
        <pc:spChg chg="mod">
          <ac:chgData name="Abdourahmane DIALLO" userId="4760343351f3e6f7" providerId="LiveId" clId="{848DE33A-D904-46AC-8351-8247AC58D2CC}" dt="2024-06-05T09:11:43.443" v="132" actId="20577"/>
          <ac:spMkLst>
            <pc:docMk/>
            <pc:sldMk cId="260849624" sldId="441"/>
            <ac:spMk id="20" creationId="{6A775AE8-A34D-8931-183D-172F5497B4C3}"/>
          </ac:spMkLst>
        </pc:spChg>
        <pc:spChg chg="mod">
          <ac:chgData name="Abdourahmane DIALLO" userId="4760343351f3e6f7" providerId="LiveId" clId="{848DE33A-D904-46AC-8351-8247AC58D2CC}" dt="2024-06-05T09:11:40.070" v="131" actId="20577"/>
          <ac:spMkLst>
            <pc:docMk/>
            <pc:sldMk cId="260849624" sldId="441"/>
            <ac:spMk id="24" creationId="{F3AE5FA1-78E8-12A0-EE76-DCD25765FAA1}"/>
          </ac:spMkLst>
        </pc:spChg>
        <pc:spChg chg="mod">
          <ac:chgData name="Abdourahmane DIALLO" userId="4760343351f3e6f7" providerId="LiveId" clId="{848DE33A-D904-46AC-8351-8247AC58D2CC}" dt="2024-06-05T09:11:36.112" v="129" actId="20577"/>
          <ac:spMkLst>
            <pc:docMk/>
            <pc:sldMk cId="260849624" sldId="441"/>
            <ac:spMk id="29" creationId="{D1FF874A-D6C7-52E0-AC3B-4503ACCB3566}"/>
          </ac:spMkLst>
        </pc:spChg>
        <pc:spChg chg="mod">
          <ac:chgData name="Abdourahmane DIALLO" userId="4760343351f3e6f7" providerId="LiveId" clId="{848DE33A-D904-46AC-8351-8247AC58D2CC}" dt="2024-06-05T09:11:38.257" v="130" actId="20577"/>
          <ac:spMkLst>
            <pc:docMk/>
            <pc:sldMk cId="260849624" sldId="441"/>
            <ac:spMk id="32" creationId="{6A019A29-03E9-3BF6-E8AD-FFD71F349B38}"/>
          </ac:spMkLst>
        </pc:spChg>
        <pc:spChg chg="mod">
          <ac:chgData name="Abdourahmane DIALLO" userId="4760343351f3e6f7" providerId="LiveId" clId="{848DE33A-D904-46AC-8351-8247AC58D2CC}" dt="2024-06-05T09:12:44.832" v="138" actId="571"/>
          <ac:spMkLst>
            <pc:docMk/>
            <pc:sldMk cId="260849624" sldId="441"/>
            <ac:spMk id="33" creationId="{B8265282-4A83-C785-B675-AC62DAB12A51}"/>
          </ac:spMkLst>
        </pc:spChg>
        <pc:spChg chg="mod">
          <ac:chgData name="Abdourahmane DIALLO" userId="4760343351f3e6f7" providerId="LiveId" clId="{848DE33A-D904-46AC-8351-8247AC58D2CC}" dt="2024-05-31T07:38:56.712" v="119" actId="13822"/>
          <ac:spMkLst>
            <pc:docMk/>
            <pc:sldMk cId="260849624" sldId="441"/>
            <ac:spMk id="48" creationId="{E09F3107-34D1-870C-087E-540C854590F6}"/>
          </ac:spMkLst>
        </pc:spChg>
        <pc:spChg chg="del">
          <ac:chgData name="Abdourahmane DIALLO" userId="4760343351f3e6f7" providerId="LiveId" clId="{848DE33A-D904-46AC-8351-8247AC58D2CC}" dt="2024-05-31T07:37:00.026" v="69" actId="478"/>
          <ac:spMkLst>
            <pc:docMk/>
            <pc:sldMk cId="260849624" sldId="441"/>
            <ac:spMk id="51" creationId="{60F97319-4B62-DFD6-E38E-84DF86A1C223}"/>
          </ac:spMkLst>
        </pc:spChg>
        <pc:spChg chg="mod">
          <ac:chgData name="Abdourahmane DIALLO" userId="4760343351f3e6f7" providerId="LiveId" clId="{848DE33A-D904-46AC-8351-8247AC58D2CC}" dt="2024-06-05T09:12:44.832" v="138" actId="571"/>
          <ac:spMkLst>
            <pc:docMk/>
            <pc:sldMk cId="260849624" sldId="441"/>
            <ac:spMk id="55" creationId="{95BD6382-E7E0-4DCC-EC8F-7FB1FBED5653}"/>
          </ac:spMkLst>
        </pc:spChg>
        <pc:spChg chg="mod">
          <ac:chgData name="Abdourahmane DIALLO" userId="4760343351f3e6f7" providerId="LiveId" clId="{848DE33A-D904-46AC-8351-8247AC58D2CC}" dt="2024-06-05T09:12:44.832" v="138" actId="571"/>
          <ac:spMkLst>
            <pc:docMk/>
            <pc:sldMk cId="260849624" sldId="441"/>
            <ac:spMk id="60" creationId="{BDBE10D0-A045-05CD-E3E8-301603B5CAF1}"/>
          </ac:spMkLst>
        </pc:spChg>
        <pc:spChg chg="mod">
          <ac:chgData name="Abdourahmane DIALLO" userId="4760343351f3e6f7" providerId="LiveId" clId="{848DE33A-D904-46AC-8351-8247AC58D2CC}" dt="2024-06-05T09:12:44.832" v="138" actId="571"/>
          <ac:spMkLst>
            <pc:docMk/>
            <pc:sldMk cId="260849624" sldId="441"/>
            <ac:spMk id="61" creationId="{72A3D727-7D27-B909-FDCE-B6C7893C8979}"/>
          </ac:spMkLst>
        </pc:spChg>
        <pc:grpChg chg="add mod">
          <ac:chgData name="Abdourahmane DIALLO" userId="4760343351f3e6f7" providerId="LiveId" clId="{848DE33A-D904-46AC-8351-8247AC58D2CC}" dt="2024-06-05T09:12:44.832" v="138" actId="571"/>
          <ac:grpSpMkLst>
            <pc:docMk/>
            <pc:sldMk cId="260849624" sldId="441"/>
            <ac:grpSpMk id="22" creationId="{53F11A47-93A5-418B-53D5-57B947023342}"/>
          </ac:grpSpMkLst>
        </pc:grpChg>
        <pc:grpChg chg="del">
          <ac:chgData name="Abdourahmane DIALLO" userId="4760343351f3e6f7" providerId="LiveId" clId="{848DE33A-D904-46AC-8351-8247AC58D2CC}" dt="2024-06-12T13:22:14.175" v="7068" actId="478"/>
          <ac:grpSpMkLst>
            <pc:docMk/>
            <pc:sldMk cId="260849624" sldId="441"/>
            <ac:grpSpMk id="23" creationId="{7335B9F6-5BCC-514B-1040-7CF8583D1115}"/>
          </ac:grpSpMkLst>
        </pc:grpChg>
        <pc:grpChg chg="add mod">
          <ac:chgData name="Abdourahmane DIALLO" userId="4760343351f3e6f7" providerId="LiveId" clId="{848DE33A-D904-46AC-8351-8247AC58D2CC}" dt="2024-06-05T09:12:44.832" v="138" actId="571"/>
          <ac:grpSpMkLst>
            <pc:docMk/>
            <pc:sldMk cId="260849624" sldId="441"/>
            <ac:grpSpMk id="54" creationId="{D974C8D4-7ACC-1497-AAAA-B8E077244B7D}"/>
          </ac:grpSpMkLst>
        </pc:grpChg>
        <pc:grpChg chg="add mod">
          <ac:chgData name="Abdourahmane DIALLO" userId="4760343351f3e6f7" providerId="LiveId" clId="{848DE33A-D904-46AC-8351-8247AC58D2CC}" dt="2024-06-05T09:12:44.832" v="138" actId="571"/>
          <ac:grpSpMkLst>
            <pc:docMk/>
            <pc:sldMk cId="260849624" sldId="441"/>
            <ac:grpSpMk id="58" creationId="{3F888FB9-F10B-9B09-6059-1430665365BC}"/>
          </ac:grpSpMkLst>
        </pc:grpChg>
        <pc:grpChg chg="mod">
          <ac:chgData name="Abdourahmane DIALLO" userId="4760343351f3e6f7" providerId="LiveId" clId="{848DE33A-D904-46AC-8351-8247AC58D2CC}" dt="2024-06-05T09:12:44.832" v="138" actId="571"/>
          <ac:grpSpMkLst>
            <pc:docMk/>
            <pc:sldMk cId="260849624" sldId="441"/>
            <ac:grpSpMk id="59" creationId="{7187DF28-6260-8542-3F38-3A661255FE20}"/>
          </ac:grpSpMkLst>
        </pc:grpChg>
        <pc:picChg chg="add mod">
          <ac:chgData name="Abdourahmane DIALLO" userId="4760343351f3e6f7" providerId="LiveId" clId="{848DE33A-D904-46AC-8351-8247AC58D2CC}" dt="2024-06-12T13:22:18.687" v="7070" actId="1076"/>
          <ac:picMkLst>
            <pc:docMk/>
            <pc:sldMk cId="260849624" sldId="441"/>
            <ac:picMk id="22" creationId="{32BF9CC6-74C6-78AA-5FDB-02C59B40077E}"/>
          </ac:picMkLst>
        </pc:picChg>
        <pc:picChg chg="del">
          <ac:chgData name="Abdourahmane DIALLO" userId="4760343351f3e6f7" providerId="LiveId" clId="{848DE33A-D904-46AC-8351-8247AC58D2CC}" dt="2024-06-12T13:22:14.175" v="7068" actId="478"/>
          <ac:picMkLst>
            <pc:docMk/>
            <pc:sldMk cId="260849624" sldId="441"/>
            <ac:picMk id="25" creationId="{D0CEA972-6A26-53ED-D8E7-55B00F74F72B}"/>
          </ac:picMkLst>
        </pc:picChg>
        <pc:picChg chg="mod">
          <ac:chgData name="Abdourahmane DIALLO" userId="4760343351f3e6f7" providerId="LiveId" clId="{848DE33A-D904-46AC-8351-8247AC58D2CC}" dt="2024-06-05T09:12:44.832" v="138" actId="571"/>
          <ac:picMkLst>
            <pc:docMk/>
            <pc:sldMk cId="260849624" sldId="441"/>
            <ac:picMk id="43" creationId="{77FAA4E2-B547-DF71-BA36-B77EFE2021BE}"/>
          </ac:picMkLst>
        </pc:picChg>
        <pc:picChg chg="mod">
          <ac:chgData name="Abdourahmane DIALLO" userId="4760343351f3e6f7" providerId="LiveId" clId="{848DE33A-D904-46AC-8351-8247AC58D2CC}" dt="2024-06-05T09:12:44.832" v="138" actId="571"/>
          <ac:picMkLst>
            <pc:docMk/>
            <pc:sldMk cId="260849624" sldId="441"/>
            <ac:picMk id="56" creationId="{3EE170FF-790E-E9AE-15F4-5A828DE06BB7}"/>
          </ac:picMkLst>
        </pc:picChg>
        <pc:picChg chg="mod">
          <ac:chgData name="Abdourahmane DIALLO" userId="4760343351f3e6f7" providerId="LiveId" clId="{848DE33A-D904-46AC-8351-8247AC58D2CC}" dt="2024-06-05T09:12:44.832" v="138" actId="571"/>
          <ac:picMkLst>
            <pc:docMk/>
            <pc:sldMk cId="260849624" sldId="441"/>
            <ac:picMk id="62" creationId="{3FF8925D-721B-A08E-F705-051B7E749CDD}"/>
          </ac:picMkLst>
        </pc:picChg>
        <pc:cxnChg chg="mod">
          <ac:chgData name="Abdourahmane DIALLO" userId="4760343351f3e6f7" providerId="LiveId" clId="{848DE33A-D904-46AC-8351-8247AC58D2CC}" dt="2024-06-05T09:12:44.832" v="138" actId="571"/>
          <ac:cxnSpMkLst>
            <pc:docMk/>
            <pc:sldMk cId="260849624" sldId="441"/>
            <ac:cxnSpMk id="51" creationId="{87E20B48-479A-D6AD-9F1C-ED4D6F041C3F}"/>
          </ac:cxnSpMkLst>
        </pc:cxnChg>
        <pc:cxnChg chg="mod">
          <ac:chgData name="Abdourahmane DIALLO" userId="4760343351f3e6f7" providerId="LiveId" clId="{848DE33A-D904-46AC-8351-8247AC58D2CC}" dt="2024-06-05T09:12:44.832" v="138" actId="571"/>
          <ac:cxnSpMkLst>
            <pc:docMk/>
            <pc:sldMk cId="260849624" sldId="441"/>
            <ac:cxnSpMk id="57" creationId="{5DA41A27-97B9-69B4-A9FA-990BC0D50E43}"/>
          </ac:cxnSpMkLst>
        </pc:cxnChg>
      </pc:sldChg>
      <pc:sldChg chg="addSp delSp modSp mod modNotesTx">
        <pc:chgData name="Abdourahmane DIALLO" userId="4760343351f3e6f7" providerId="LiveId" clId="{848DE33A-D904-46AC-8351-8247AC58D2CC}" dt="2024-06-16T12:00:06.364" v="9753" actId="20577"/>
        <pc:sldMkLst>
          <pc:docMk/>
          <pc:sldMk cId="1585250701" sldId="442"/>
        </pc:sldMkLst>
        <pc:spChg chg="add mod">
          <ac:chgData name="Abdourahmane DIALLO" userId="4760343351f3e6f7" providerId="LiveId" clId="{848DE33A-D904-46AC-8351-8247AC58D2CC}" dt="2024-06-12T12:29:55.098" v="6299" actId="2711"/>
          <ac:spMkLst>
            <pc:docMk/>
            <pc:sldMk cId="1585250701" sldId="442"/>
            <ac:spMk id="2" creationId="{278BC063-E273-95B4-C255-3F1E52A8E7D8}"/>
          </ac:spMkLst>
        </pc:spChg>
        <pc:spChg chg="mod">
          <ac:chgData name="Abdourahmane DIALLO" userId="4760343351f3e6f7" providerId="LiveId" clId="{848DE33A-D904-46AC-8351-8247AC58D2CC}" dt="2024-06-12T12:29:55.098" v="6299" actId="2711"/>
          <ac:spMkLst>
            <pc:docMk/>
            <pc:sldMk cId="1585250701" sldId="442"/>
            <ac:spMk id="3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2T12:29:55.098" v="6299" actId="2711"/>
          <ac:spMkLst>
            <pc:docMk/>
            <pc:sldMk cId="1585250701" sldId="442"/>
            <ac:spMk id="18" creationId="{A1B97512-4C1B-777F-F65C-FDC2AC852669}"/>
          </ac:spMkLst>
        </pc:spChg>
        <pc:spChg chg="del">
          <ac:chgData name="Abdourahmane DIALLO" userId="4760343351f3e6f7" providerId="LiveId" clId="{848DE33A-D904-46AC-8351-8247AC58D2CC}" dt="2024-06-11T12:03:46.108" v="1674" actId="478"/>
          <ac:spMkLst>
            <pc:docMk/>
            <pc:sldMk cId="1585250701" sldId="442"/>
            <ac:spMk id="19" creationId="{5A171A04-D7D7-D333-E977-C8653BC483DF}"/>
          </ac:spMkLst>
        </pc:spChg>
        <pc:spChg chg="mod">
          <ac:chgData name="Abdourahmane DIALLO" userId="4760343351f3e6f7" providerId="LiveId" clId="{848DE33A-D904-46AC-8351-8247AC58D2CC}" dt="2024-06-12T12:29:55.098" v="6299" actId="2711"/>
          <ac:spMkLst>
            <pc:docMk/>
            <pc:sldMk cId="1585250701" sldId="442"/>
            <ac:spMk id="26" creationId="{864C18A0-EFD8-4D60-B0B3-D024B11D0AB0}"/>
          </ac:spMkLst>
        </pc:spChg>
        <pc:graphicFrameChg chg="mod modGraphic">
          <ac:chgData name="Abdourahmane DIALLO" userId="4760343351f3e6f7" providerId="LiveId" clId="{848DE33A-D904-46AC-8351-8247AC58D2CC}" dt="2024-06-16T12:00:06.364" v="9753" actId="20577"/>
          <ac:graphicFrameMkLst>
            <pc:docMk/>
            <pc:sldMk cId="1585250701" sldId="442"/>
            <ac:graphicFrameMk id="23" creationId="{C680379B-0E0B-6ABD-FBE8-0287E634842E}"/>
          </ac:graphicFrameMkLst>
        </pc:graphicFrameChg>
        <pc:picChg chg="mod">
          <ac:chgData name="Abdourahmane DIALLO" userId="4760343351f3e6f7" providerId="LiveId" clId="{848DE33A-D904-46AC-8351-8247AC58D2CC}" dt="2024-06-12T12:29:55.098" v="6299" actId="2711"/>
          <ac:picMkLst>
            <pc:docMk/>
            <pc:sldMk cId="1585250701" sldId="442"/>
            <ac:picMk id="9" creationId="{FF92510B-176B-713D-DB0D-2A384B48EF68}"/>
          </ac:picMkLst>
        </pc:picChg>
      </pc:sldChg>
      <pc:sldChg chg="addSp delSp modSp mod modNotesTx">
        <pc:chgData name="Abdourahmane DIALLO" userId="4760343351f3e6f7" providerId="LiveId" clId="{848DE33A-D904-46AC-8351-8247AC58D2CC}" dt="2024-06-17T14:34:50.249" v="11308" actId="20577"/>
        <pc:sldMkLst>
          <pc:docMk/>
          <pc:sldMk cId="455812388" sldId="443"/>
        </pc:sldMkLst>
        <pc:spChg chg="mod">
          <ac:chgData name="Abdourahmane DIALLO" userId="4760343351f3e6f7" providerId="LiveId" clId="{848DE33A-D904-46AC-8351-8247AC58D2CC}" dt="2024-06-12T12:29:49.346" v="6298" actId="2711"/>
          <ac:spMkLst>
            <pc:docMk/>
            <pc:sldMk cId="455812388" sldId="443"/>
            <ac:spMk id="3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1T12:03:51.506" v="1675"/>
          <ac:spMkLst>
            <pc:docMk/>
            <pc:sldMk cId="455812388" sldId="443"/>
            <ac:spMk id="6" creationId="{C981831C-920F-7703-2772-16E49418C009}"/>
          </ac:spMkLst>
        </pc:spChg>
        <pc:spChg chg="add mod">
          <ac:chgData name="Abdourahmane DIALLO" userId="4760343351f3e6f7" providerId="LiveId" clId="{848DE33A-D904-46AC-8351-8247AC58D2CC}" dt="2024-06-12T12:29:49.346" v="6298" actId="2711"/>
          <ac:spMkLst>
            <pc:docMk/>
            <pc:sldMk cId="455812388" sldId="443"/>
            <ac:spMk id="7" creationId="{F7ACA39C-4E6C-1304-25F4-3BFDBAE172DB}"/>
          </ac:spMkLst>
        </pc:spChg>
        <pc:spChg chg="del mod">
          <ac:chgData name="Abdourahmane DIALLO" userId="4760343351f3e6f7" providerId="LiveId" clId="{848DE33A-D904-46AC-8351-8247AC58D2CC}" dt="2024-06-11T12:04:05.655" v="1679" actId="478"/>
          <ac:spMkLst>
            <pc:docMk/>
            <pc:sldMk cId="455812388" sldId="443"/>
            <ac:spMk id="8" creationId="{CF5CF872-29EA-5828-F0E9-5F139C60ABB3}"/>
          </ac:spMkLst>
        </pc:spChg>
        <pc:spChg chg="mod">
          <ac:chgData name="Abdourahmane DIALLO" userId="4760343351f3e6f7" providerId="LiveId" clId="{848DE33A-D904-46AC-8351-8247AC58D2CC}" dt="2024-06-17T14:34:50.249" v="11308" actId="20577"/>
          <ac:spMkLst>
            <pc:docMk/>
            <pc:sldMk cId="455812388" sldId="443"/>
            <ac:spMk id="13" creationId="{BC64B6A5-CDC1-6726-39C9-B87DDDA7DBB9}"/>
          </ac:spMkLst>
        </pc:spChg>
        <pc:spChg chg="del mod">
          <ac:chgData name="Abdourahmane DIALLO" userId="4760343351f3e6f7" providerId="LiveId" clId="{848DE33A-D904-46AC-8351-8247AC58D2CC}" dt="2024-06-13T08:33:11.569" v="7296" actId="478"/>
          <ac:spMkLst>
            <pc:docMk/>
            <pc:sldMk cId="455812388" sldId="443"/>
            <ac:spMk id="15" creationId="{BF7EE4B4-E8B8-E69E-130D-FB034EA2D436}"/>
          </ac:spMkLst>
        </pc:spChg>
        <pc:spChg chg="mod">
          <ac:chgData name="Abdourahmane DIALLO" userId="4760343351f3e6f7" providerId="LiveId" clId="{848DE33A-D904-46AC-8351-8247AC58D2CC}" dt="2024-06-12T12:29:49.346" v="6298" actId="2711"/>
          <ac:spMkLst>
            <pc:docMk/>
            <pc:sldMk cId="455812388" sldId="443"/>
            <ac:spMk id="26" creationId="{864C18A0-EFD8-4D60-B0B3-D024B11D0AB0}"/>
          </ac:spMkLst>
        </pc:spChg>
        <pc:grpChg chg="mod">
          <ac:chgData name="Abdourahmane DIALLO" userId="4760343351f3e6f7" providerId="LiveId" clId="{848DE33A-D904-46AC-8351-8247AC58D2CC}" dt="2024-06-12T12:29:49.346" v="6298" actId="2711"/>
          <ac:grpSpMkLst>
            <pc:docMk/>
            <pc:sldMk cId="455812388" sldId="443"/>
            <ac:grpSpMk id="2" creationId="{A1C76BD0-DEE9-0CDB-A265-26DDDE1350F9}"/>
          </ac:grpSpMkLst>
        </pc:grpChg>
        <pc:picChg chg="mod">
          <ac:chgData name="Abdourahmane DIALLO" userId="4760343351f3e6f7" providerId="LiveId" clId="{848DE33A-D904-46AC-8351-8247AC58D2CC}" dt="2024-06-12T12:29:49.346" v="6298" actId="2711"/>
          <ac:picMkLst>
            <pc:docMk/>
            <pc:sldMk cId="455812388" sldId="443"/>
            <ac:picMk id="9" creationId="{9EDE25A5-86AB-EE32-D2F9-2F5B162999EE}"/>
          </ac:picMkLst>
        </pc:picChg>
        <pc:picChg chg="mod">
          <ac:chgData name="Abdourahmane DIALLO" userId="4760343351f3e6f7" providerId="LiveId" clId="{848DE33A-D904-46AC-8351-8247AC58D2CC}" dt="2024-06-12T12:29:49.346" v="6298" actId="2711"/>
          <ac:picMkLst>
            <pc:docMk/>
            <pc:sldMk cId="455812388" sldId="443"/>
            <ac:picMk id="4098" creationId="{8C602A3D-6DD1-F41C-10F8-A6EF90C32765}"/>
          </ac:picMkLst>
        </pc:picChg>
      </pc:sldChg>
      <pc:sldChg chg="addSp delSp modSp mod">
        <pc:chgData name="Abdourahmane DIALLO" userId="4760343351f3e6f7" providerId="LiveId" clId="{848DE33A-D904-46AC-8351-8247AC58D2CC}" dt="2024-06-17T15:08:14.747" v="11342" actId="2711"/>
        <pc:sldMkLst>
          <pc:docMk/>
          <pc:sldMk cId="2155286412" sldId="444"/>
        </pc:sldMkLst>
        <pc:spChg chg="add mod">
          <ac:chgData name="Abdourahmane DIALLO" userId="4760343351f3e6f7" providerId="LiveId" clId="{848DE33A-D904-46AC-8351-8247AC58D2CC}" dt="2024-06-14T07:27:01.392" v="8267" actId="2711"/>
          <ac:spMkLst>
            <pc:docMk/>
            <pc:sldMk cId="2155286412" sldId="444"/>
            <ac:spMk id="2" creationId="{3E6EEFE8-CB0E-2B4D-1B79-9801E5B20DBA}"/>
          </ac:spMkLst>
        </pc:spChg>
        <pc:spChg chg="mod">
          <ac:chgData name="Abdourahmane DIALLO" userId="4760343351f3e6f7" providerId="LiveId" clId="{848DE33A-D904-46AC-8351-8247AC58D2CC}" dt="2024-06-14T07:27:01.392" v="8267" actId="2711"/>
          <ac:spMkLst>
            <pc:docMk/>
            <pc:sldMk cId="2155286412" sldId="444"/>
            <ac:spMk id="3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7T15:07:32.677" v="11340" actId="1036"/>
          <ac:spMkLst>
            <pc:docMk/>
            <pc:sldMk cId="2155286412" sldId="444"/>
            <ac:spMk id="6" creationId="{503615DB-FE94-7268-13C0-907B7815B778}"/>
          </ac:spMkLst>
        </pc:spChg>
        <pc:spChg chg="mod">
          <ac:chgData name="Abdourahmane DIALLO" userId="4760343351f3e6f7" providerId="LiveId" clId="{848DE33A-D904-46AC-8351-8247AC58D2CC}" dt="2024-06-16T12:38:22.683" v="10123" actId="1038"/>
          <ac:spMkLst>
            <pc:docMk/>
            <pc:sldMk cId="2155286412" sldId="444"/>
            <ac:spMk id="18" creationId="{09D83376-A5E3-2222-1C92-B318D05066F2}"/>
          </ac:spMkLst>
        </pc:spChg>
        <pc:spChg chg="mod">
          <ac:chgData name="Abdourahmane DIALLO" userId="4760343351f3e6f7" providerId="LiveId" clId="{848DE33A-D904-46AC-8351-8247AC58D2CC}" dt="2024-06-14T07:27:01.392" v="8267" actId="2711"/>
          <ac:spMkLst>
            <pc:docMk/>
            <pc:sldMk cId="2155286412" sldId="444"/>
            <ac:spMk id="24" creationId="{89B17C4B-7E74-0E50-EAA2-96DE8B8008CE}"/>
          </ac:spMkLst>
        </pc:spChg>
        <pc:spChg chg="mod">
          <ac:chgData name="Abdourahmane DIALLO" userId="4760343351f3e6f7" providerId="LiveId" clId="{848DE33A-D904-46AC-8351-8247AC58D2CC}" dt="2024-06-14T07:27:01.392" v="8267" actId="2711"/>
          <ac:spMkLst>
            <pc:docMk/>
            <pc:sldMk cId="2155286412" sldId="444"/>
            <ac:spMk id="26" creationId="{864C18A0-EFD8-4D60-B0B3-D024B11D0AB0}"/>
          </ac:spMkLst>
        </pc:spChg>
        <pc:spChg chg="mod">
          <ac:chgData name="Abdourahmane DIALLO" userId="4760343351f3e6f7" providerId="LiveId" clId="{848DE33A-D904-46AC-8351-8247AC58D2CC}" dt="2024-06-17T15:07:18.535" v="11330" actId="1035"/>
          <ac:spMkLst>
            <pc:docMk/>
            <pc:sldMk cId="2155286412" sldId="444"/>
            <ac:spMk id="27" creationId="{6F599A6E-E299-FBAD-15ED-E375734B4023}"/>
          </ac:spMkLst>
        </pc:spChg>
        <pc:spChg chg="del mod">
          <ac:chgData name="Abdourahmane DIALLO" userId="4760343351f3e6f7" providerId="LiveId" clId="{848DE33A-D904-46AC-8351-8247AC58D2CC}" dt="2024-06-11T12:04:23.175" v="1685" actId="478"/>
          <ac:spMkLst>
            <pc:docMk/>
            <pc:sldMk cId="2155286412" sldId="444"/>
            <ac:spMk id="28" creationId="{4CE575FD-6616-F1A4-9559-1FA9A6D061A3}"/>
          </ac:spMkLst>
        </pc:spChg>
        <pc:spChg chg="mod">
          <ac:chgData name="Abdourahmane DIALLO" userId="4760343351f3e6f7" providerId="LiveId" clId="{848DE33A-D904-46AC-8351-8247AC58D2CC}" dt="2024-06-17T15:08:14.747" v="11342" actId="2711"/>
          <ac:spMkLst>
            <pc:docMk/>
            <pc:sldMk cId="2155286412" sldId="444"/>
            <ac:spMk id="32" creationId="{86DA0757-5FE1-4F5B-EC14-11C772769398}"/>
          </ac:spMkLst>
        </pc:spChg>
      </pc:sldChg>
      <pc:sldChg chg="addSp delSp modSp mod">
        <pc:chgData name="Abdourahmane DIALLO" userId="4760343351f3e6f7" providerId="LiveId" clId="{848DE33A-D904-46AC-8351-8247AC58D2CC}" dt="2024-06-17T15:35:12.343" v="11370" actId="688"/>
        <pc:sldMkLst>
          <pc:docMk/>
          <pc:sldMk cId="3073935228" sldId="446"/>
        </pc:sldMkLst>
        <pc:spChg chg="add mod">
          <ac:chgData name="Abdourahmane DIALLO" userId="4760343351f3e6f7" providerId="LiveId" clId="{848DE33A-D904-46AC-8351-8247AC58D2CC}" dt="2024-06-14T07:27:21.813" v="8268" actId="2711"/>
          <ac:spMkLst>
            <pc:docMk/>
            <pc:sldMk cId="3073935228" sldId="446"/>
            <ac:spMk id="2" creationId="{ED1E9AF0-B0DB-301F-E38B-C1F691B2AF94}"/>
          </ac:spMkLst>
        </pc:spChg>
        <pc:spChg chg="mod">
          <ac:chgData name="Abdourahmane DIALLO" userId="4760343351f3e6f7" providerId="LiveId" clId="{848DE33A-D904-46AC-8351-8247AC58D2CC}" dt="2024-06-14T07:27:21.813" v="8268" actId="2711"/>
          <ac:spMkLst>
            <pc:docMk/>
            <pc:sldMk cId="3073935228" sldId="446"/>
            <ac:spMk id="3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7T15:34:40.502" v="11361" actId="1076"/>
          <ac:spMkLst>
            <pc:docMk/>
            <pc:sldMk cId="3073935228" sldId="446"/>
            <ac:spMk id="4" creationId="{055B951A-FCD5-0F1C-17A4-0E37EC032637}"/>
          </ac:spMkLst>
        </pc:spChg>
        <pc:spChg chg="add del mod">
          <ac:chgData name="Abdourahmane DIALLO" userId="4760343351f3e6f7" providerId="LiveId" clId="{848DE33A-D904-46AC-8351-8247AC58D2CC}" dt="2024-06-14T13:59:42.040" v="9148" actId="478"/>
          <ac:spMkLst>
            <pc:docMk/>
            <pc:sldMk cId="3073935228" sldId="446"/>
            <ac:spMk id="4" creationId="{FBEFA8C0-4B1A-B5BE-1AD7-EA9A5943BE06}"/>
          </ac:spMkLst>
        </pc:spChg>
        <pc:spChg chg="del mod ord">
          <ac:chgData name="Abdourahmane DIALLO" userId="4760343351f3e6f7" providerId="LiveId" clId="{848DE33A-D904-46AC-8351-8247AC58D2CC}" dt="2024-06-16T13:02:21.940" v="10652" actId="478"/>
          <ac:spMkLst>
            <pc:docMk/>
            <pc:sldMk cId="3073935228" sldId="446"/>
            <ac:spMk id="5" creationId="{27740BB4-B345-0637-C461-5BCBDB71D0A1}"/>
          </ac:spMkLst>
        </pc:spChg>
        <pc:spChg chg="del mod">
          <ac:chgData name="Abdourahmane DIALLO" userId="4760343351f3e6f7" providerId="LiveId" clId="{848DE33A-D904-46AC-8351-8247AC58D2CC}" dt="2024-06-16T12:58:35.521" v="10587" actId="478"/>
          <ac:spMkLst>
            <pc:docMk/>
            <pc:sldMk cId="3073935228" sldId="446"/>
            <ac:spMk id="7" creationId="{41C4A7DB-51D6-46D1-810D-EE69D8A534F0}"/>
          </ac:spMkLst>
        </pc:spChg>
        <pc:spChg chg="add del">
          <ac:chgData name="Abdourahmane DIALLO" userId="4760343351f3e6f7" providerId="LiveId" clId="{848DE33A-D904-46AC-8351-8247AC58D2CC}" dt="2024-06-16T13:02:27.343" v="10657" actId="22"/>
          <ac:spMkLst>
            <pc:docMk/>
            <pc:sldMk cId="3073935228" sldId="446"/>
            <ac:spMk id="10" creationId="{36F2BD71-D49C-C02E-6BC2-4102F7916E30}"/>
          </ac:spMkLst>
        </pc:spChg>
        <pc:spChg chg="add mod">
          <ac:chgData name="Abdourahmane DIALLO" userId="4760343351f3e6f7" providerId="LiveId" clId="{848DE33A-D904-46AC-8351-8247AC58D2CC}" dt="2024-06-16T13:08:32.939" v="10793" actId="113"/>
          <ac:spMkLst>
            <pc:docMk/>
            <pc:sldMk cId="3073935228" sldId="446"/>
            <ac:spMk id="12" creationId="{8C6FDBD7-1EBF-5B7E-27EF-A6B7716F7121}"/>
          </ac:spMkLst>
        </pc:spChg>
        <pc:spChg chg="del mod">
          <ac:chgData name="Abdourahmane DIALLO" userId="4760343351f3e6f7" providerId="LiveId" clId="{848DE33A-D904-46AC-8351-8247AC58D2CC}" dt="2024-06-11T12:04:56.339" v="1697" actId="478"/>
          <ac:spMkLst>
            <pc:docMk/>
            <pc:sldMk cId="3073935228" sldId="446"/>
            <ac:spMk id="14" creationId="{594EB033-B8AC-14CD-1B33-14B7BCBDFD53}"/>
          </ac:spMkLst>
        </pc:spChg>
        <pc:spChg chg="mod">
          <ac:chgData name="Abdourahmane DIALLO" userId="4760343351f3e6f7" providerId="LiveId" clId="{848DE33A-D904-46AC-8351-8247AC58D2CC}" dt="2024-06-17T15:34:50.173" v="11365" actId="1076"/>
          <ac:spMkLst>
            <pc:docMk/>
            <pc:sldMk cId="3073935228" sldId="446"/>
            <ac:spMk id="15" creationId="{CB5313AF-3E73-AF65-94CE-3A6BC30CAE67}"/>
          </ac:spMkLst>
        </pc:spChg>
        <pc:spChg chg="del mod">
          <ac:chgData name="Abdourahmane DIALLO" userId="4760343351f3e6f7" providerId="LiveId" clId="{848DE33A-D904-46AC-8351-8247AC58D2CC}" dt="2024-06-16T13:02:23.853" v="10653" actId="478"/>
          <ac:spMkLst>
            <pc:docMk/>
            <pc:sldMk cId="3073935228" sldId="446"/>
            <ac:spMk id="16" creationId="{6B544CCE-5721-3225-EAA1-89ED57820389}"/>
          </ac:spMkLst>
        </pc:spChg>
        <pc:spChg chg="mod">
          <ac:chgData name="Abdourahmane DIALLO" userId="4760343351f3e6f7" providerId="LiveId" clId="{848DE33A-D904-46AC-8351-8247AC58D2CC}" dt="2024-06-16T13:01:18.152" v="10648" actId="1076"/>
          <ac:spMkLst>
            <pc:docMk/>
            <pc:sldMk cId="3073935228" sldId="446"/>
            <ac:spMk id="19" creationId="{7B623F80-CCEE-86D5-99FD-1AADCDE139C7}"/>
          </ac:spMkLst>
        </pc:spChg>
        <pc:spChg chg="mod">
          <ac:chgData name="Abdourahmane DIALLO" userId="4760343351f3e6f7" providerId="LiveId" clId="{848DE33A-D904-46AC-8351-8247AC58D2CC}" dt="2024-06-14T07:27:21.813" v="8268" actId="2711"/>
          <ac:spMkLst>
            <pc:docMk/>
            <pc:sldMk cId="3073935228" sldId="446"/>
            <ac:spMk id="26" creationId="{864C18A0-EFD8-4D60-B0B3-D024B11D0AB0}"/>
          </ac:spMkLst>
        </pc:spChg>
        <pc:picChg chg="add del mod">
          <ac:chgData name="Abdourahmane DIALLO" userId="4760343351f3e6f7" providerId="LiveId" clId="{848DE33A-D904-46AC-8351-8247AC58D2CC}" dt="2024-06-16T13:01:22.932" v="10650" actId="478"/>
          <ac:picMkLst>
            <pc:docMk/>
            <pc:sldMk cId="3073935228" sldId="446"/>
            <ac:picMk id="8" creationId="{2EA26409-CFB8-7CCD-9808-458736BE4183}"/>
          </ac:picMkLst>
        </pc:picChg>
        <pc:picChg chg="mod modCrop">
          <ac:chgData name="Abdourahmane DIALLO" userId="4760343351f3e6f7" providerId="LiveId" clId="{848DE33A-D904-46AC-8351-8247AC58D2CC}" dt="2024-06-16T13:04:38.095" v="10765" actId="1076"/>
          <ac:picMkLst>
            <pc:docMk/>
            <pc:sldMk cId="3073935228" sldId="446"/>
            <ac:picMk id="9" creationId="{C7E8A201-0582-99EC-9E14-2C217B247754}"/>
          </ac:picMkLst>
        </pc:picChg>
        <pc:picChg chg="add del mod">
          <ac:chgData name="Abdourahmane DIALLO" userId="4760343351f3e6f7" providerId="LiveId" clId="{848DE33A-D904-46AC-8351-8247AC58D2CC}" dt="2024-06-17T15:34:03.919" v="11357" actId="478"/>
          <ac:picMkLst>
            <pc:docMk/>
            <pc:sldMk cId="3073935228" sldId="446"/>
            <ac:picMk id="14" creationId="{E61D886E-5FB2-0B57-804C-FE85D822BFC3}"/>
          </ac:picMkLst>
        </pc:picChg>
        <pc:picChg chg="add del mod">
          <ac:chgData name="Abdourahmane DIALLO" userId="4760343351f3e6f7" providerId="LiveId" clId="{848DE33A-D904-46AC-8351-8247AC58D2CC}" dt="2024-06-17T15:34:02.999" v="11356" actId="478"/>
          <ac:picMkLst>
            <pc:docMk/>
            <pc:sldMk cId="3073935228" sldId="446"/>
            <ac:picMk id="17" creationId="{11A7C33F-B0DA-1147-F84B-7462FC4C0A84}"/>
          </ac:picMkLst>
        </pc:picChg>
        <pc:picChg chg="add mod">
          <ac:chgData name="Abdourahmane DIALLO" userId="4760343351f3e6f7" providerId="LiveId" clId="{848DE33A-D904-46AC-8351-8247AC58D2CC}" dt="2024-06-17T15:34:44.483" v="11362" actId="1076"/>
          <ac:picMkLst>
            <pc:docMk/>
            <pc:sldMk cId="3073935228" sldId="446"/>
            <ac:picMk id="20" creationId="{0EF0FC06-6267-CB34-4079-A633CEEC7E0B}"/>
          </ac:picMkLst>
        </pc:picChg>
        <pc:picChg chg="add mod">
          <ac:chgData name="Abdourahmane DIALLO" userId="4760343351f3e6f7" providerId="LiveId" clId="{848DE33A-D904-46AC-8351-8247AC58D2CC}" dt="2024-06-17T15:35:12.343" v="11370" actId="688"/>
          <ac:picMkLst>
            <pc:docMk/>
            <pc:sldMk cId="3073935228" sldId="446"/>
            <ac:picMk id="21" creationId="{8B2F57A4-2B10-725D-30B5-10CA5C8253F6}"/>
          </ac:picMkLst>
        </pc:picChg>
        <pc:picChg chg="mod">
          <ac:chgData name="Abdourahmane DIALLO" userId="4760343351f3e6f7" providerId="LiveId" clId="{848DE33A-D904-46AC-8351-8247AC58D2CC}" dt="2024-06-16T13:01:20.917" v="10649" actId="1076"/>
          <ac:picMkLst>
            <pc:docMk/>
            <pc:sldMk cId="3073935228" sldId="446"/>
            <ac:picMk id="9220" creationId="{6D2D20B1-C525-4EB5-6CB8-DEFEFFDEA5F5}"/>
          </ac:picMkLst>
        </pc:picChg>
      </pc:sldChg>
      <pc:sldChg chg="addSp delSp modSp mod">
        <pc:chgData name="Abdourahmane DIALLO" userId="4760343351f3e6f7" providerId="LiveId" clId="{848DE33A-D904-46AC-8351-8247AC58D2CC}" dt="2024-06-17T15:08:32.681" v="11343" actId="2711"/>
        <pc:sldMkLst>
          <pc:docMk/>
          <pc:sldMk cId="1444416041" sldId="447"/>
        </pc:sldMkLst>
        <pc:spChg chg="mod">
          <ac:chgData name="Abdourahmane DIALLO" userId="4760343351f3e6f7" providerId="LiveId" clId="{848DE33A-D904-46AC-8351-8247AC58D2CC}" dt="2024-06-16T12:46:03.160" v="10350" actId="552"/>
          <ac:spMkLst>
            <pc:docMk/>
            <pc:sldMk cId="1444416041" sldId="447"/>
            <ac:spMk id="2" creationId="{89B9CB04-64A0-2356-F09B-121AF9D8C747}"/>
          </ac:spMkLst>
        </pc:spChg>
        <pc:spChg chg="mod">
          <ac:chgData name="Abdourahmane DIALLO" userId="4760343351f3e6f7" providerId="LiveId" clId="{848DE33A-D904-46AC-8351-8247AC58D2CC}" dt="2024-06-14T07:26:51.530" v="8266" actId="2711"/>
          <ac:spMkLst>
            <pc:docMk/>
            <pc:sldMk cId="1444416041" sldId="447"/>
            <ac:spMk id="3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4T07:26:51.530" v="8266" actId="2711"/>
          <ac:spMkLst>
            <pc:docMk/>
            <pc:sldMk cId="1444416041" sldId="447"/>
            <ac:spMk id="4" creationId="{8A73EF3C-9D5E-68C7-757C-2C1E1B52EDEA}"/>
          </ac:spMkLst>
        </pc:spChg>
        <pc:spChg chg="mod">
          <ac:chgData name="Abdourahmane DIALLO" userId="4760343351f3e6f7" providerId="LiveId" clId="{848DE33A-D904-46AC-8351-8247AC58D2CC}" dt="2024-06-16T12:30:52.189" v="9953" actId="12"/>
          <ac:spMkLst>
            <pc:docMk/>
            <pc:sldMk cId="1444416041" sldId="447"/>
            <ac:spMk id="25" creationId="{1016BA2A-A961-75FC-6DF4-8A653C1F3266}"/>
          </ac:spMkLst>
        </pc:spChg>
        <pc:spChg chg="mod">
          <ac:chgData name="Abdourahmane DIALLO" userId="4760343351f3e6f7" providerId="LiveId" clId="{848DE33A-D904-46AC-8351-8247AC58D2CC}" dt="2024-06-14T07:26:51.530" v="8266" actId="2711"/>
          <ac:spMkLst>
            <pc:docMk/>
            <pc:sldMk cId="1444416041" sldId="447"/>
            <ac:spMk id="26" creationId="{864C18A0-EFD8-4D60-B0B3-D024B11D0AB0}"/>
          </ac:spMkLst>
        </pc:spChg>
        <pc:spChg chg="mod">
          <ac:chgData name="Abdourahmane DIALLO" userId="4760343351f3e6f7" providerId="LiveId" clId="{848DE33A-D904-46AC-8351-8247AC58D2CC}" dt="2024-06-16T12:46:03.160" v="10350" actId="552"/>
          <ac:spMkLst>
            <pc:docMk/>
            <pc:sldMk cId="1444416041" sldId="447"/>
            <ac:spMk id="27" creationId="{C3FE7C56-1FE6-47A5-F290-041F21C8B0D0}"/>
          </ac:spMkLst>
        </pc:spChg>
        <pc:spChg chg="mod">
          <ac:chgData name="Abdourahmane DIALLO" userId="4760343351f3e6f7" providerId="LiveId" clId="{848DE33A-D904-46AC-8351-8247AC58D2CC}" dt="2024-06-16T12:30:13.639" v="9935" actId="12"/>
          <ac:spMkLst>
            <pc:docMk/>
            <pc:sldMk cId="1444416041" sldId="447"/>
            <ac:spMk id="28" creationId="{7AD3604C-29AC-F23B-E69E-5B7913152BDF}"/>
          </ac:spMkLst>
        </pc:spChg>
        <pc:spChg chg="mod">
          <ac:chgData name="Abdourahmane DIALLO" userId="4760343351f3e6f7" providerId="LiveId" clId="{848DE33A-D904-46AC-8351-8247AC58D2CC}" dt="2024-06-17T15:08:32.681" v="11343" actId="2711"/>
          <ac:spMkLst>
            <pc:docMk/>
            <pc:sldMk cId="1444416041" sldId="447"/>
            <ac:spMk id="29" creationId="{53FBBFC3-895A-1B7B-9B75-F72AA09287E9}"/>
          </ac:spMkLst>
        </pc:spChg>
        <pc:spChg chg="del">
          <ac:chgData name="Abdourahmane DIALLO" userId="4760343351f3e6f7" providerId="LiveId" clId="{848DE33A-D904-46AC-8351-8247AC58D2CC}" dt="2024-06-11T12:04:30.350" v="1686" actId="478"/>
          <ac:spMkLst>
            <pc:docMk/>
            <pc:sldMk cId="1444416041" sldId="447"/>
            <ac:spMk id="39" creationId="{7E8681B2-7CB4-AE5A-33B1-2F6455EA18C0}"/>
          </ac:spMkLst>
        </pc:spChg>
        <pc:spChg chg="mod">
          <ac:chgData name="Abdourahmane DIALLO" userId="4760343351f3e6f7" providerId="LiveId" clId="{848DE33A-D904-46AC-8351-8247AC58D2CC}" dt="2024-06-16T12:35:59.598" v="10075" actId="122"/>
          <ac:spMkLst>
            <pc:docMk/>
            <pc:sldMk cId="1444416041" sldId="447"/>
            <ac:spMk id="43" creationId="{6B3A4E4D-5CB6-D967-0110-8CD0D7D39D22}"/>
          </ac:spMkLst>
        </pc:spChg>
        <pc:picChg chg="add del mod">
          <ac:chgData name="Abdourahmane DIALLO" userId="4760343351f3e6f7" providerId="LiveId" clId="{848DE33A-D904-46AC-8351-8247AC58D2CC}" dt="2024-06-16T12:25:51.983" v="9882" actId="478"/>
          <ac:picMkLst>
            <pc:docMk/>
            <pc:sldMk cId="1444416041" sldId="447"/>
            <ac:picMk id="6" creationId="{47283698-C85B-2F79-4125-A41B37796D26}"/>
          </ac:picMkLst>
        </pc:picChg>
        <pc:picChg chg="add del mod">
          <ac:chgData name="Abdourahmane DIALLO" userId="4760343351f3e6f7" providerId="LiveId" clId="{848DE33A-D904-46AC-8351-8247AC58D2CC}" dt="2024-06-16T12:25:38.919" v="9880" actId="478"/>
          <ac:picMkLst>
            <pc:docMk/>
            <pc:sldMk cId="1444416041" sldId="447"/>
            <ac:picMk id="8" creationId="{D6A9BC04-850E-9EE1-9022-C625928528F7}"/>
          </ac:picMkLst>
        </pc:picChg>
        <pc:picChg chg="add del mod">
          <ac:chgData name="Abdourahmane DIALLO" userId="4760343351f3e6f7" providerId="LiveId" clId="{848DE33A-D904-46AC-8351-8247AC58D2CC}" dt="2024-06-16T12:25:40.983" v="9881" actId="478"/>
          <ac:picMkLst>
            <pc:docMk/>
            <pc:sldMk cId="1444416041" sldId="447"/>
            <ac:picMk id="9" creationId="{A26CA331-98A9-759D-95A4-698FF80554EE}"/>
          </ac:picMkLst>
        </pc:picChg>
      </pc:sldChg>
      <pc:sldChg chg="addSp delSp modSp mod">
        <pc:chgData name="Abdourahmane DIALLO" userId="4760343351f3e6f7" providerId="LiveId" clId="{848DE33A-D904-46AC-8351-8247AC58D2CC}" dt="2024-06-17T15:08:44.530" v="11344" actId="2711"/>
        <pc:sldMkLst>
          <pc:docMk/>
          <pc:sldMk cId="2917795133" sldId="448"/>
        </pc:sldMkLst>
        <pc:spChg chg="mod">
          <ac:chgData name="Abdourahmane DIALLO" userId="4760343351f3e6f7" providerId="LiveId" clId="{848DE33A-D904-46AC-8351-8247AC58D2CC}" dt="2024-06-16T12:33:48.532" v="10050" actId="1038"/>
          <ac:spMkLst>
            <pc:docMk/>
            <pc:sldMk cId="2917795133" sldId="448"/>
            <ac:spMk id="2" creationId="{89985E6E-E646-1BF0-FDEA-733E5189C6DB}"/>
          </ac:spMkLst>
        </pc:spChg>
        <pc:spChg chg="mod">
          <ac:chgData name="Abdourahmane DIALLO" userId="4760343351f3e6f7" providerId="LiveId" clId="{848DE33A-D904-46AC-8351-8247AC58D2CC}" dt="2024-06-14T07:15:54.348" v="8183" actId="2711"/>
          <ac:spMkLst>
            <pc:docMk/>
            <pc:sldMk cId="2917795133" sldId="448"/>
            <ac:spMk id="3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7T15:08:44.530" v="11344" actId="2711"/>
          <ac:spMkLst>
            <pc:docMk/>
            <pc:sldMk cId="2917795133" sldId="448"/>
            <ac:spMk id="4" creationId="{C9AF3414-E317-14DF-421F-F180BC78D598}"/>
          </ac:spMkLst>
        </pc:spChg>
        <pc:spChg chg="add mod">
          <ac:chgData name="Abdourahmane DIALLO" userId="4760343351f3e6f7" providerId="LiveId" clId="{848DE33A-D904-46AC-8351-8247AC58D2CC}" dt="2024-06-16T12:31:31.973" v="9962" actId="20577"/>
          <ac:spMkLst>
            <pc:docMk/>
            <pc:sldMk cId="2917795133" sldId="448"/>
            <ac:spMk id="5" creationId="{944BABD7-D191-CC0D-B5C4-95AB76220171}"/>
          </ac:spMkLst>
        </pc:spChg>
        <pc:spChg chg="del mod">
          <ac:chgData name="Abdourahmane DIALLO" userId="4760343351f3e6f7" providerId="LiveId" clId="{848DE33A-D904-46AC-8351-8247AC58D2CC}" dt="2024-06-16T12:31:22.473" v="9955" actId="478"/>
          <ac:spMkLst>
            <pc:docMk/>
            <pc:sldMk cId="2917795133" sldId="448"/>
            <ac:spMk id="6" creationId="{F9A4695E-87D1-920A-24C7-C075F31832AC}"/>
          </ac:spMkLst>
        </pc:spChg>
        <pc:spChg chg="mod">
          <ac:chgData name="Abdourahmane DIALLO" userId="4760343351f3e6f7" providerId="LiveId" clId="{848DE33A-D904-46AC-8351-8247AC58D2CC}" dt="2024-06-16T12:46:23.557" v="10352" actId="552"/>
          <ac:spMkLst>
            <pc:docMk/>
            <pc:sldMk cId="2917795133" sldId="448"/>
            <ac:spMk id="7" creationId="{3E021A6A-B1CF-7641-C191-F9F5253AC750}"/>
          </ac:spMkLst>
        </pc:spChg>
        <pc:spChg chg="add mod">
          <ac:chgData name="Abdourahmane DIALLO" userId="4760343351f3e6f7" providerId="LiveId" clId="{848DE33A-D904-46AC-8351-8247AC58D2CC}" dt="2024-06-14T07:15:54.348" v="8183" actId="2711"/>
          <ac:spMkLst>
            <pc:docMk/>
            <pc:sldMk cId="2917795133" sldId="448"/>
            <ac:spMk id="8" creationId="{504B6C6B-2CAF-AA5F-4DD4-CD959F0D5822}"/>
          </ac:spMkLst>
        </pc:spChg>
        <pc:spChg chg="add del mod">
          <ac:chgData name="Abdourahmane DIALLO" userId="4760343351f3e6f7" providerId="LiveId" clId="{848DE33A-D904-46AC-8351-8247AC58D2CC}" dt="2024-06-14T07:18:07.705" v="8204" actId="478"/>
          <ac:spMkLst>
            <pc:docMk/>
            <pc:sldMk cId="2917795133" sldId="448"/>
            <ac:spMk id="9" creationId="{40BEA704-3A93-8EA3-C5DA-2D8D18946356}"/>
          </ac:spMkLst>
        </pc:spChg>
        <pc:spChg chg="add mod">
          <ac:chgData name="Abdourahmane DIALLO" userId="4760343351f3e6f7" providerId="LiveId" clId="{848DE33A-D904-46AC-8351-8247AC58D2CC}" dt="2024-06-16T12:31:36.779" v="9967" actId="20577"/>
          <ac:spMkLst>
            <pc:docMk/>
            <pc:sldMk cId="2917795133" sldId="448"/>
            <ac:spMk id="9" creationId="{B63B0F68-767B-E2F6-53F6-E16C3118DC96}"/>
          </ac:spMkLst>
        </pc:spChg>
        <pc:spChg chg="add mod">
          <ac:chgData name="Abdourahmane DIALLO" userId="4760343351f3e6f7" providerId="LiveId" clId="{848DE33A-D904-46AC-8351-8247AC58D2CC}" dt="2024-06-16T12:36:55.181" v="10078"/>
          <ac:spMkLst>
            <pc:docMk/>
            <pc:sldMk cId="2917795133" sldId="448"/>
            <ac:spMk id="11" creationId="{0AF702B6-3DE3-8B0B-8952-9D2C19F1DEBB}"/>
          </ac:spMkLst>
        </pc:spChg>
        <pc:spChg chg="add mod">
          <ac:chgData name="Abdourahmane DIALLO" userId="4760343351f3e6f7" providerId="LiveId" clId="{848DE33A-D904-46AC-8351-8247AC58D2CC}" dt="2024-06-16T12:36:55.181" v="10078"/>
          <ac:spMkLst>
            <pc:docMk/>
            <pc:sldMk cId="2917795133" sldId="448"/>
            <ac:spMk id="17" creationId="{969C80D6-6631-D536-0B54-CC1C2AA2A10B}"/>
          </ac:spMkLst>
        </pc:spChg>
        <pc:spChg chg="mod">
          <ac:chgData name="Abdourahmane DIALLO" userId="4760343351f3e6f7" providerId="LiveId" clId="{848DE33A-D904-46AC-8351-8247AC58D2CC}" dt="2024-06-16T12:46:23.557" v="10352" actId="552"/>
          <ac:spMkLst>
            <pc:docMk/>
            <pc:sldMk cId="2917795133" sldId="448"/>
            <ac:spMk id="23" creationId="{5A411958-0E6E-074B-E399-F5195A24275E}"/>
          </ac:spMkLst>
        </pc:spChg>
        <pc:spChg chg="del">
          <ac:chgData name="Abdourahmane DIALLO" userId="4760343351f3e6f7" providerId="LiveId" clId="{848DE33A-D904-46AC-8351-8247AC58D2CC}" dt="2024-06-11T12:04:34.575" v="1688" actId="478"/>
          <ac:spMkLst>
            <pc:docMk/>
            <pc:sldMk cId="2917795133" sldId="448"/>
            <ac:spMk id="25" creationId="{5B7032ED-C5C9-6F26-9E0A-ABFD5B0AF82B}"/>
          </ac:spMkLst>
        </pc:spChg>
        <pc:spChg chg="mod">
          <ac:chgData name="Abdourahmane DIALLO" userId="4760343351f3e6f7" providerId="LiveId" clId="{848DE33A-D904-46AC-8351-8247AC58D2CC}" dt="2024-06-14T07:15:54.348" v="8183" actId="2711"/>
          <ac:spMkLst>
            <pc:docMk/>
            <pc:sldMk cId="2917795133" sldId="448"/>
            <ac:spMk id="26" creationId="{864C18A0-EFD8-4D60-B0B3-D024B11D0AB0}"/>
          </ac:spMkLst>
        </pc:spChg>
        <pc:spChg chg="del mod">
          <ac:chgData name="Abdourahmane DIALLO" userId="4760343351f3e6f7" providerId="LiveId" clId="{848DE33A-D904-46AC-8351-8247AC58D2CC}" dt="2024-06-16T12:31:26.425" v="9956" actId="478"/>
          <ac:spMkLst>
            <pc:docMk/>
            <pc:sldMk cId="2917795133" sldId="448"/>
            <ac:spMk id="28" creationId="{7AD3604C-29AC-F23B-E69E-5B7913152BDF}"/>
          </ac:spMkLst>
        </pc:spChg>
        <pc:grpChg chg="del">
          <ac:chgData name="Abdourahmane DIALLO" userId="4760343351f3e6f7" providerId="LiveId" clId="{848DE33A-D904-46AC-8351-8247AC58D2CC}" dt="2024-06-12T12:59:50.511" v="6630" actId="478"/>
          <ac:grpSpMkLst>
            <pc:docMk/>
            <pc:sldMk cId="2917795133" sldId="448"/>
            <ac:grpSpMk id="5" creationId="{904B5A54-32C8-F45E-E1C3-70DD0CD38406}"/>
          </ac:grpSpMkLst>
        </pc:grpChg>
        <pc:grpChg chg="add mod">
          <ac:chgData name="Abdourahmane DIALLO" userId="4760343351f3e6f7" providerId="LiveId" clId="{848DE33A-D904-46AC-8351-8247AC58D2CC}" dt="2024-06-12T12:59:51.324" v="6631"/>
          <ac:grpSpMkLst>
            <pc:docMk/>
            <pc:sldMk cId="2917795133" sldId="448"/>
            <ac:grpSpMk id="10" creationId="{5134A808-A24C-C2D9-EC02-9E9264A4FEFF}"/>
          </ac:grpSpMkLst>
        </pc:grpChg>
        <pc:picChg chg="mod">
          <ac:chgData name="Abdourahmane DIALLO" userId="4760343351f3e6f7" providerId="LiveId" clId="{848DE33A-D904-46AC-8351-8247AC58D2CC}" dt="2024-06-12T12:59:51.324" v="6631"/>
          <ac:picMkLst>
            <pc:docMk/>
            <pc:sldMk cId="2917795133" sldId="448"/>
            <ac:picMk id="12" creationId="{AEA150CF-6DCF-B4BA-3AA9-A5FD5053663E}"/>
          </ac:picMkLst>
        </pc:picChg>
        <pc:picChg chg="mod">
          <ac:chgData name="Abdourahmane DIALLO" userId="4760343351f3e6f7" providerId="LiveId" clId="{848DE33A-D904-46AC-8351-8247AC58D2CC}" dt="2024-06-12T13:00:44.438" v="6633"/>
          <ac:picMkLst>
            <pc:docMk/>
            <pc:sldMk cId="2917795133" sldId="448"/>
            <ac:picMk id="13" creationId="{E016B8E3-71AE-3520-7EBA-8F3304E7C582}"/>
          </ac:picMkLst>
        </pc:picChg>
        <pc:picChg chg="mod">
          <ac:chgData name="Abdourahmane DIALLO" userId="4760343351f3e6f7" providerId="LiveId" clId="{848DE33A-D904-46AC-8351-8247AC58D2CC}" dt="2024-06-12T13:00:40.401" v="6632"/>
          <ac:picMkLst>
            <pc:docMk/>
            <pc:sldMk cId="2917795133" sldId="448"/>
            <ac:picMk id="14" creationId="{90E34529-AFB6-5A8F-2B40-C2323F16680D}"/>
          </ac:picMkLst>
        </pc:picChg>
        <pc:picChg chg="mod">
          <ac:chgData name="Abdourahmane DIALLO" userId="4760343351f3e6f7" providerId="LiveId" clId="{848DE33A-D904-46AC-8351-8247AC58D2CC}" dt="2024-06-12T12:59:51.324" v="6631"/>
          <ac:picMkLst>
            <pc:docMk/>
            <pc:sldMk cId="2917795133" sldId="448"/>
            <ac:picMk id="15" creationId="{9E50896E-0EAB-A9AC-19F5-9C7317F5D889}"/>
          </ac:picMkLst>
        </pc:picChg>
        <pc:picChg chg="mod">
          <ac:chgData name="Abdourahmane DIALLO" userId="4760343351f3e6f7" providerId="LiveId" clId="{848DE33A-D904-46AC-8351-8247AC58D2CC}" dt="2024-06-12T12:59:51.324" v="6631"/>
          <ac:picMkLst>
            <pc:docMk/>
            <pc:sldMk cId="2917795133" sldId="448"/>
            <ac:picMk id="16" creationId="{A1EE22C6-635B-223A-6B29-35AD4FA335BD}"/>
          </ac:picMkLst>
        </pc:picChg>
      </pc:sldChg>
      <pc:sldChg chg="addSp delSp modSp del mod">
        <pc:chgData name="Abdourahmane DIALLO" userId="4760343351f3e6f7" providerId="LiveId" clId="{848DE33A-D904-46AC-8351-8247AC58D2CC}" dt="2024-06-12T13:14:28.321" v="6888" actId="47"/>
        <pc:sldMkLst>
          <pc:docMk/>
          <pc:sldMk cId="170604942" sldId="449"/>
        </pc:sldMkLst>
        <pc:spChg chg="mod">
          <ac:chgData name="Abdourahmane DIALLO" userId="4760343351f3e6f7" providerId="LiveId" clId="{848DE33A-D904-46AC-8351-8247AC58D2CC}" dt="2024-06-12T12:30:34.128" v="6305" actId="2711"/>
          <ac:spMkLst>
            <pc:docMk/>
            <pc:sldMk cId="170604942" sldId="449"/>
            <ac:spMk id="3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2T12:30:34.128" v="6305" actId="2711"/>
          <ac:spMkLst>
            <pc:docMk/>
            <pc:sldMk cId="170604942" sldId="449"/>
            <ac:spMk id="7" creationId="{C509D5DF-DBA0-1723-4F3B-C624D7B5375B}"/>
          </ac:spMkLst>
        </pc:spChg>
        <pc:spChg chg="add mod">
          <ac:chgData name="Abdourahmane DIALLO" userId="4760343351f3e6f7" providerId="LiveId" clId="{848DE33A-D904-46AC-8351-8247AC58D2CC}" dt="2024-06-12T12:30:34.128" v="6305" actId="2711"/>
          <ac:spMkLst>
            <pc:docMk/>
            <pc:sldMk cId="170604942" sldId="449"/>
            <ac:spMk id="8" creationId="{7CC1DE48-EFDD-41A7-0A1E-7B214C99EE8C}"/>
          </ac:spMkLst>
        </pc:spChg>
        <pc:spChg chg="add del mod">
          <ac:chgData name="Abdourahmane DIALLO" userId="4760343351f3e6f7" providerId="LiveId" clId="{848DE33A-D904-46AC-8351-8247AC58D2CC}" dt="2024-06-12T13:10:36.459" v="6805" actId="478"/>
          <ac:spMkLst>
            <pc:docMk/>
            <pc:sldMk cId="170604942" sldId="449"/>
            <ac:spMk id="10" creationId="{38ECDA90-5794-1DAA-2E76-413616BDBEE7}"/>
          </ac:spMkLst>
        </pc:spChg>
        <pc:spChg chg="mod">
          <ac:chgData name="Abdourahmane DIALLO" userId="4760343351f3e6f7" providerId="LiveId" clId="{848DE33A-D904-46AC-8351-8247AC58D2CC}" dt="2024-06-12T12:40:25.230" v="6396" actId="113"/>
          <ac:spMkLst>
            <pc:docMk/>
            <pc:sldMk cId="170604942" sldId="449"/>
            <ac:spMk id="20" creationId="{40C8A101-217F-B32A-C07F-AF1D426FB115}"/>
          </ac:spMkLst>
        </pc:spChg>
        <pc:spChg chg="mod">
          <ac:chgData name="Abdourahmane DIALLO" userId="4760343351f3e6f7" providerId="LiveId" clId="{848DE33A-D904-46AC-8351-8247AC58D2CC}" dt="2024-06-12T12:30:34.128" v="6305" actId="2711"/>
          <ac:spMkLst>
            <pc:docMk/>
            <pc:sldMk cId="170604942" sldId="449"/>
            <ac:spMk id="26" creationId="{864C18A0-EFD8-4D60-B0B3-D024B11D0AB0}"/>
          </ac:spMkLst>
        </pc:spChg>
        <pc:spChg chg="mod">
          <ac:chgData name="Abdourahmane DIALLO" userId="4760343351f3e6f7" providerId="LiveId" clId="{848DE33A-D904-46AC-8351-8247AC58D2CC}" dt="2024-06-12T13:13:14.408" v="6868" actId="20577"/>
          <ac:spMkLst>
            <pc:docMk/>
            <pc:sldMk cId="170604942" sldId="449"/>
            <ac:spMk id="32" creationId="{6D8F06DB-CD6F-CF1A-532A-39962433CC3E}"/>
          </ac:spMkLst>
        </pc:spChg>
        <pc:spChg chg="del mod">
          <ac:chgData name="Abdourahmane DIALLO" userId="4760343351f3e6f7" providerId="LiveId" clId="{848DE33A-D904-46AC-8351-8247AC58D2CC}" dt="2024-06-12T13:02:21.493" v="6666" actId="478"/>
          <ac:spMkLst>
            <pc:docMk/>
            <pc:sldMk cId="170604942" sldId="449"/>
            <ac:spMk id="34" creationId="{1B87D717-BBF3-8309-4A2A-A7ECB31B8D11}"/>
          </ac:spMkLst>
        </pc:spChg>
        <pc:spChg chg="del mod">
          <ac:chgData name="Abdourahmane DIALLO" userId="4760343351f3e6f7" providerId="LiveId" clId="{848DE33A-D904-46AC-8351-8247AC58D2CC}" dt="2024-06-12T13:02:26.192" v="6667" actId="478"/>
          <ac:spMkLst>
            <pc:docMk/>
            <pc:sldMk cId="170604942" sldId="449"/>
            <ac:spMk id="36" creationId="{E31D3023-61CB-2A82-249A-0A058708CB86}"/>
          </ac:spMkLst>
        </pc:spChg>
        <pc:spChg chg="del">
          <ac:chgData name="Abdourahmane DIALLO" userId="4760343351f3e6f7" providerId="LiveId" clId="{848DE33A-D904-46AC-8351-8247AC58D2CC}" dt="2024-06-11T12:04:39.139" v="1690" actId="478"/>
          <ac:spMkLst>
            <pc:docMk/>
            <pc:sldMk cId="170604942" sldId="449"/>
            <ac:spMk id="38" creationId="{F7086670-4DA1-EC4D-D7F0-4881E926D3F9}"/>
          </ac:spMkLst>
        </pc:spChg>
        <pc:grpChg chg="mod">
          <ac:chgData name="Abdourahmane DIALLO" userId="4760343351f3e6f7" providerId="LiveId" clId="{848DE33A-D904-46AC-8351-8247AC58D2CC}" dt="2024-06-12T12:30:34.128" v="6305" actId="2711"/>
          <ac:grpSpMkLst>
            <pc:docMk/>
            <pc:sldMk cId="170604942" sldId="449"/>
            <ac:grpSpMk id="2" creationId="{A72D396A-96B2-E890-E391-2B8B07EAECD0}"/>
          </ac:grpSpMkLst>
        </pc:grpChg>
        <pc:picChg chg="add del mod">
          <ac:chgData name="Abdourahmane DIALLO" userId="4760343351f3e6f7" providerId="LiveId" clId="{848DE33A-D904-46AC-8351-8247AC58D2CC}" dt="2024-06-12T13:09:49.666" v="6794" actId="478"/>
          <ac:picMkLst>
            <pc:docMk/>
            <pc:sldMk cId="170604942" sldId="449"/>
            <ac:picMk id="9" creationId="{6076E481-37CB-C48F-6DC5-4729C3D3F702}"/>
          </ac:picMkLst>
        </pc:picChg>
        <pc:picChg chg="add mod">
          <ac:chgData name="Abdourahmane DIALLO" userId="4760343351f3e6f7" providerId="LiveId" clId="{848DE33A-D904-46AC-8351-8247AC58D2CC}" dt="2024-06-12T13:10:26.586" v="6802" actId="1076"/>
          <ac:picMkLst>
            <pc:docMk/>
            <pc:sldMk cId="170604942" sldId="449"/>
            <ac:picMk id="12" creationId="{3773D3E8-E595-534C-B3B1-9F75A4134313}"/>
          </ac:picMkLst>
        </pc:picChg>
        <pc:picChg chg="add del mod">
          <ac:chgData name="Abdourahmane DIALLO" userId="4760343351f3e6f7" providerId="LiveId" clId="{848DE33A-D904-46AC-8351-8247AC58D2CC}" dt="2024-06-12T13:10:35.064" v="6804" actId="478"/>
          <ac:picMkLst>
            <pc:docMk/>
            <pc:sldMk cId="170604942" sldId="449"/>
            <ac:picMk id="13" creationId="{E8373ABF-94B7-8588-A725-AF637616C653}"/>
          </ac:picMkLst>
        </pc:picChg>
        <pc:picChg chg="add mod">
          <ac:chgData name="Abdourahmane DIALLO" userId="4760343351f3e6f7" providerId="LiveId" clId="{848DE33A-D904-46AC-8351-8247AC58D2CC}" dt="2024-06-12T13:12:52.134" v="6865"/>
          <ac:picMkLst>
            <pc:docMk/>
            <pc:sldMk cId="170604942" sldId="449"/>
            <ac:picMk id="14" creationId="{FE3A60D0-52FD-57AD-59EB-27E4375DA43B}"/>
          </ac:picMkLst>
        </pc:picChg>
        <pc:picChg chg="add del mod">
          <ac:chgData name="Abdourahmane DIALLO" userId="4760343351f3e6f7" providerId="LiveId" clId="{848DE33A-D904-46AC-8351-8247AC58D2CC}" dt="2024-06-12T13:12:51.572" v="6864" actId="478"/>
          <ac:picMkLst>
            <pc:docMk/>
            <pc:sldMk cId="170604942" sldId="449"/>
            <ac:picMk id="1026" creationId="{542E2A2E-6062-7B0D-AC5C-6B3BE673B895}"/>
          </ac:picMkLst>
        </pc:picChg>
        <pc:picChg chg="del mod">
          <ac:chgData name="Abdourahmane DIALLO" userId="4760343351f3e6f7" providerId="LiveId" clId="{848DE33A-D904-46AC-8351-8247AC58D2CC}" dt="2024-06-12T13:09:43.299" v="6791" actId="478"/>
          <ac:picMkLst>
            <pc:docMk/>
            <pc:sldMk cId="170604942" sldId="449"/>
            <ac:picMk id="10242" creationId="{276FF30A-D829-9EC8-4059-B6D64D0FFC6E}"/>
          </ac:picMkLst>
        </pc:picChg>
      </pc:sldChg>
      <pc:sldChg chg="addSp delSp modSp mod ord">
        <pc:chgData name="Abdourahmane DIALLO" userId="4760343351f3e6f7" providerId="LiveId" clId="{848DE33A-D904-46AC-8351-8247AC58D2CC}" dt="2024-06-13T19:55:26.818" v="7839"/>
        <pc:sldMkLst>
          <pc:docMk/>
          <pc:sldMk cId="4271572616" sldId="450"/>
        </pc:sldMkLst>
        <pc:spChg chg="mod">
          <ac:chgData name="Abdourahmane DIALLO" userId="4760343351f3e6f7" providerId="LiveId" clId="{848DE33A-D904-46AC-8351-8247AC58D2CC}" dt="2024-06-12T12:31:16.667" v="6311" actId="2711"/>
          <ac:spMkLst>
            <pc:docMk/>
            <pc:sldMk cId="4271572616" sldId="450"/>
            <ac:spMk id="3" creationId="{1148E543-F52A-17A8-404D-02C817DAC582}"/>
          </ac:spMkLst>
        </pc:spChg>
        <pc:spChg chg="mod">
          <ac:chgData name="Abdourahmane DIALLO" userId="4760343351f3e6f7" providerId="LiveId" clId="{848DE33A-D904-46AC-8351-8247AC58D2CC}" dt="2024-06-12T12:53:54.267" v="6601" actId="207"/>
          <ac:spMkLst>
            <pc:docMk/>
            <pc:sldMk cId="4271572616" sldId="450"/>
            <ac:spMk id="4" creationId="{A23259B3-2EA5-69E7-52CD-7FE793C187E5}"/>
          </ac:spMkLst>
        </pc:spChg>
        <pc:spChg chg="mod">
          <ac:chgData name="Abdourahmane DIALLO" userId="4760343351f3e6f7" providerId="LiveId" clId="{848DE33A-D904-46AC-8351-8247AC58D2CC}" dt="2024-06-12T12:31:16.667" v="6311" actId="2711"/>
          <ac:spMkLst>
            <pc:docMk/>
            <pc:sldMk cId="4271572616" sldId="450"/>
            <ac:spMk id="6" creationId="{00000000-0000-0000-0000-000000000000}"/>
          </ac:spMkLst>
        </pc:spChg>
        <pc:spChg chg="add del mod">
          <ac:chgData name="Abdourahmane DIALLO" userId="4760343351f3e6f7" providerId="LiveId" clId="{848DE33A-D904-46AC-8351-8247AC58D2CC}" dt="2024-06-12T10:11:30.270" v="5465" actId="478"/>
          <ac:spMkLst>
            <pc:docMk/>
            <pc:sldMk cId="4271572616" sldId="450"/>
            <ac:spMk id="7" creationId="{DBFA6FFC-73CB-CE64-70BE-DCBB9B6DCAF8}"/>
          </ac:spMkLst>
        </pc:spChg>
        <pc:spChg chg="mod">
          <ac:chgData name="Abdourahmane DIALLO" userId="4760343351f3e6f7" providerId="LiveId" clId="{848DE33A-D904-46AC-8351-8247AC58D2CC}" dt="2024-06-12T12:31:16.667" v="6311" actId="2711"/>
          <ac:spMkLst>
            <pc:docMk/>
            <pc:sldMk cId="4271572616" sldId="450"/>
            <ac:spMk id="12" creationId="{83505899-5113-4328-9E25-F3F31C138E79}"/>
          </ac:spMkLst>
        </pc:spChg>
        <pc:picChg chg="mod">
          <ac:chgData name="Abdourahmane DIALLO" userId="4760343351f3e6f7" providerId="LiveId" clId="{848DE33A-D904-46AC-8351-8247AC58D2CC}" dt="2024-06-11T12:12:04.746" v="1822" actId="1076"/>
          <ac:picMkLst>
            <pc:docMk/>
            <pc:sldMk cId="4271572616" sldId="450"/>
            <ac:picMk id="2" creationId="{3CC38E6B-B408-3683-F6DE-1E88F6FAED95}"/>
          </ac:picMkLst>
        </pc:picChg>
      </pc:sldChg>
      <pc:sldChg chg="del">
        <pc:chgData name="Abdourahmane DIALLO" userId="4760343351f3e6f7" providerId="LiveId" clId="{848DE33A-D904-46AC-8351-8247AC58D2CC}" dt="2024-06-11T12:22:58.811" v="2073" actId="47"/>
        <pc:sldMkLst>
          <pc:docMk/>
          <pc:sldMk cId="2127470831" sldId="451"/>
        </pc:sldMkLst>
      </pc:sldChg>
      <pc:sldChg chg="addSp delSp modSp mod ord">
        <pc:chgData name="Abdourahmane DIALLO" userId="4760343351f3e6f7" providerId="LiveId" clId="{848DE33A-D904-46AC-8351-8247AC58D2CC}" dt="2024-06-16T12:45:44.230" v="10349"/>
        <pc:sldMkLst>
          <pc:docMk/>
          <pc:sldMk cId="1390880832" sldId="456"/>
        </pc:sldMkLst>
        <pc:spChg chg="mod">
          <ac:chgData name="Abdourahmane DIALLO" userId="4760343351f3e6f7" providerId="LiveId" clId="{848DE33A-D904-46AC-8351-8247AC58D2CC}" dt="2024-06-12T12:30:41.311" v="6306" actId="2711"/>
          <ac:spMkLst>
            <pc:docMk/>
            <pc:sldMk cId="1390880832" sldId="456"/>
            <ac:spMk id="3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2T12:30:41.311" v="6306" actId="2711"/>
          <ac:spMkLst>
            <pc:docMk/>
            <pc:sldMk cId="1390880832" sldId="456"/>
            <ac:spMk id="7" creationId="{F2FA79A7-E4E6-987C-E8F6-569BB108264E}"/>
          </ac:spMkLst>
        </pc:spChg>
        <pc:spChg chg="del">
          <ac:chgData name="Abdourahmane DIALLO" userId="4760343351f3e6f7" providerId="LiveId" clId="{848DE33A-D904-46AC-8351-8247AC58D2CC}" dt="2024-06-11T12:04:43.887" v="1692" actId="478"/>
          <ac:spMkLst>
            <pc:docMk/>
            <pc:sldMk cId="1390880832" sldId="456"/>
            <ac:spMk id="8" creationId="{FF048F83-EB42-006A-0EE2-694F2B0EB349}"/>
          </ac:spMkLst>
        </pc:spChg>
        <pc:spChg chg="mod">
          <ac:chgData name="Abdourahmane DIALLO" userId="4760343351f3e6f7" providerId="LiveId" clId="{848DE33A-D904-46AC-8351-8247AC58D2CC}" dt="2024-06-12T12:30:41.311" v="6306" actId="2711"/>
          <ac:spMkLst>
            <pc:docMk/>
            <pc:sldMk cId="1390880832" sldId="456"/>
            <ac:spMk id="9" creationId="{5A3FCC75-AA76-B788-955A-9499CA630331}"/>
          </ac:spMkLst>
        </pc:spChg>
        <pc:spChg chg="mod">
          <ac:chgData name="Abdourahmane DIALLO" userId="4760343351f3e6f7" providerId="LiveId" clId="{848DE33A-D904-46AC-8351-8247AC58D2CC}" dt="2024-06-12T12:30:41.311" v="6306" actId="2711"/>
          <ac:spMkLst>
            <pc:docMk/>
            <pc:sldMk cId="1390880832" sldId="456"/>
            <ac:spMk id="10" creationId="{BB2AC8C5-3E52-DB43-9E81-F24AEA3315EA}"/>
          </ac:spMkLst>
        </pc:spChg>
        <pc:spChg chg="mod">
          <ac:chgData name="Abdourahmane DIALLO" userId="4760343351f3e6f7" providerId="LiveId" clId="{848DE33A-D904-46AC-8351-8247AC58D2CC}" dt="2024-06-12T12:40:32.816" v="6397" actId="113"/>
          <ac:spMkLst>
            <pc:docMk/>
            <pc:sldMk cId="1390880832" sldId="456"/>
            <ac:spMk id="20" creationId="{40C8A101-217F-B32A-C07F-AF1D426FB115}"/>
          </ac:spMkLst>
        </pc:spChg>
        <pc:spChg chg="mod">
          <ac:chgData name="Abdourahmane DIALLO" userId="4760343351f3e6f7" providerId="LiveId" clId="{848DE33A-D904-46AC-8351-8247AC58D2CC}" dt="2024-06-12T12:30:41.311" v="6306" actId="2711"/>
          <ac:spMkLst>
            <pc:docMk/>
            <pc:sldMk cId="1390880832" sldId="456"/>
            <ac:spMk id="26" creationId="{864C18A0-EFD8-4D60-B0B3-D024B11D0AB0}"/>
          </ac:spMkLst>
        </pc:spChg>
        <pc:grpChg chg="mod">
          <ac:chgData name="Abdourahmane DIALLO" userId="4760343351f3e6f7" providerId="LiveId" clId="{848DE33A-D904-46AC-8351-8247AC58D2CC}" dt="2024-06-12T12:30:41.311" v="6306" actId="2711"/>
          <ac:grpSpMkLst>
            <pc:docMk/>
            <pc:sldMk cId="1390880832" sldId="456"/>
            <ac:grpSpMk id="2" creationId="{A72D396A-96B2-E890-E391-2B8B07EAECD0}"/>
          </ac:grpSpMkLst>
        </pc:grpChg>
        <pc:picChg chg="mod">
          <ac:chgData name="Abdourahmane DIALLO" userId="4760343351f3e6f7" providerId="LiveId" clId="{848DE33A-D904-46AC-8351-8247AC58D2CC}" dt="2024-06-12T12:30:41.311" v="6306" actId="2711"/>
          <ac:picMkLst>
            <pc:docMk/>
            <pc:sldMk cId="1390880832" sldId="456"/>
            <ac:picMk id="10244" creationId="{33AC86A9-F560-23C2-A7B7-A646B4F41F32}"/>
          </ac:picMkLst>
        </pc:picChg>
      </pc:sldChg>
      <pc:sldChg chg="del">
        <pc:chgData name="Abdourahmane DIALLO" userId="4760343351f3e6f7" providerId="LiveId" clId="{848DE33A-D904-46AC-8351-8247AC58D2CC}" dt="2024-06-11T09:20:15.287" v="907" actId="47"/>
        <pc:sldMkLst>
          <pc:docMk/>
          <pc:sldMk cId="3014330514" sldId="457"/>
        </pc:sldMkLst>
      </pc:sldChg>
      <pc:sldChg chg="del">
        <pc:chgData name="Abdourahmane DIALLO" userId="4760343351f3e6f7" providerId="LiveId" clId="{848DE33A-D904-46AC-8351-8247AC58D2CC}" dt="2024-06-11T09:20:20.703" v="910" actId="47"/>
        <pc:sldMkLst>
          <pc:docMk/>
          <pc:sldMk cId="2167710760" sldId="458"/>
        </pc:sldMkLst>
      </pc:sldChg>
      <pc:sldChg chg="del">
        <pc:chgData name="Abdourahmane DIALLO" userId="4760343351f3e6f7" providerId="LiveId" clId="{848DE33A-D904-46AC-8351-8247AC58D2CC}" dt="2024-06-11T09:20:25.017" v="912" actId="47"/>
        <pc:sldMkLst>
          <pc:docMk/>
          <pc:sldMk cId="3676148877" sldId="459"/>
        </pc:sldMkLst>
      </pc:sldChg>
      <pc:sldChg chg="del">
        <pc:chgData name="Abdourahmane DIALLO" userId="4760343351f3e6f7" providerId="LiveId" clId="{848DE33A-D904-46AC-8351-8247AC58D2CC}" dt="2024-06-11T09:20:22.798" v="911" actId="47"/>
        <pc:sldMkLst>
          <pc:docMk/>
          <pc:sldMk cId="2522400303" sldId="460"/>
        </pc:sldMkLst>
      </pc:sldChg>
      <pc:sldChg chg="del">
        <pc:chgData name="Abdourahmane DIALLO" userId="4760343351f3e6f7" providerId="LiveId" clId="{848DE33A-D904-46AC-8351-8247AC58D2CC}" dt="2024-06-11T09:20:13.602" v="906" actId="47"/>
        <pc:sldMkLst>
          <pc:docMk/>
          <pc:sldMk cId="233848810" sldId="462"/>
        </pc:sldMkLst>
      </pc:sldChg>
      <pc:sldChg chg="del">
        <pc:chgData name="Abdourahmane DIALLO" userId="4760343351f3e6f7" providerId="LiveId" clId="{848DE33A-D904-46AC-8351-8247AC58D2CC}" dt="2024-06-11T09:20:11.998" v="905" actId="47"/>
        <pc:sldMkLst>
          <pc:docMk/>
          <pc:sldMk cId="2691811283" sldId="463"/>
        </pc:sldMkLst>
      </pc:sldChg>
      <pc:sldChg chg="modSp mod ord">
        <pc:chgData name="Abdourahmane DIALLO" userId="4760343351f3e6f7" providerId="LiveId" clId="{848DE33A-D904-46AC-8351-8247AC58D2CC}" dt="2024-06-12T12:35:10.064" v="6357" actId="207"/>
        <pc:sldMkLst>
          <pc:docMk/>
          <pc:sldMk cId="3422760608" sldId="464"/>
        </pc:sldMkLst>
        <pc:spChg chg="mod">
          <ac:chgData name="Abdourahmane DIALLO" userId="4760343351f3e6f7" providerId="LiveId" clId="{848DE33A-D904-46AC-8351-8247AC58D2CC}" dt="2024-06-12T12:35:10.064" v="6357" actId="207"/>
          <ac:spMkLst>
            <pc:docMk/>
            <pc:sldMk cId="3422760608" sldId="464"/>
            <ac:spMk id="3" creationId="{E406E151-DBD0-8B38-E70F-B6BACA94D201}"/>
          </ac:spMkLst>
        </pc:spChg>
        <pc:spChg chg="mod">
          <ac:chgData name="Abdourahmane DIALLO" userId="4760343351f3e6f7" providerId="LiveId" clId="{848DE33A-D904-46AC-8351-8247AC58D2CC}" dt="2024-06-12T12:31:57.379" v="6317" actId="2711"/>
          <ac:spMkLst>
            <pc:docMk/>
            <pc:sldMk cId="3422760608" sldId="464"/>
            <ac:spMk id="4" creationId="{70D296CF-7867-2158-4878-55C8E1A8E52D}"/>
          </ac:spMkLst>
        </pc:spChg>
      </pc:sldChg>
      <pc:sldChg chg="delSp del mod">
        <pc:chgData name="Abdourahmane DIALLO" userId="4760343351f3e6f7" providerId="LiveId" clId="{848DE33A-D904-46AC-8351-8247AC58D2CC}" dt="2024-06-11T08:34:32.914" v="561" actId="47"/>
        <pc:sldMkLst>
          <pc:docMk/>
          <pc:sldMk cId="2534036582" sldId="467"/>
        </pc:sldMkLst>
        <pc:spChg chg="del">
          <ac:chgData name="Abdourahmane DIALLO" userId="4760343351f3e6f7" providerId="LiveId" clId="{848DE33A-D904-46AC-8351-8247AC58D2CC}" dt="2024-06-11T06:59:24.416" v="142" actId="478"/>
          <ac:spMkLst>
            <pc:docMk/>
            <pc:sldMk cId="2534036582" sldId="467"/>
            <ac:spMk id="7" creationId="{EA79C5E0-B3FA-45FE-5E17-CB1932E48685}"/>
          </ac:spMkLst>
        </pc:spChg>
      </pc:sldChg>
      <pc:sldChg chg="addSp delSp modSp del mod">
        <pc:chgData name="Abdourahmane DIALLO" userId="4760343351f3e6f7" providerId="LiveId" clId="{848DE33A-D904-46AC-8351-8247AC58D2CC}" dt="2024-06-11T10:06:24.035" v="1511" actId="47"/>
        <pc:sldMkLst>
          <pc:docMk/>
          <pc:sldMk cId="4290992707" sldId="468"/>
        </pc:sldMkLst>
        <pc:spChg chg="mod">
          <ac:chgData name="Abdourahmane DIALLO" userId="4760343351f3e6f7" providerId="LiveId" clId="{848DE33A-D904-46AC-8351-8247AC58D2CC}" dt="2024-06-11T09:36:45.033" v="1063" actId="1076"/>
          <ac:spMkLst>
            <pc:docMk/>
            <pc:sldMk cId="4290992707" sldId="468"/>
            <ac:spMk id="4" creationId="{B1BAB949-7A10-1E57-862A-270BDA924896}"/>
          </ac:spMkLst>
        </pc:spChg>
        <pc:spChg chg="add del mod">
          <ac:chgData name="Abdourahmane DIALLO" userId="4760343351f3e6f7" providerId="LiveId" clId="{848DE33A-D904-46AC-8351-8247AC58D2CC}" dt="2024-06-11T09:37:28.904" v="1066" actId="478"/>
          <ac:spMkLst>
            <pc:docMk/>
            <pc:sldMk cId="4290992707" sldId="468"/>
            <ac:spMk id="5" creationId="{DC0A062B-62B7-E151-4BF2-4BDE7C2A8DBE}"/>
          </ac:spMkLst>
        </pc:spChg>
        <pc:spChg chg="add mod">
          <ac:chgData name="Abdourahmane DIALLO" userId="4760343351f3e6f7" providerId="LiveId" clId="{848DE33A-D904-46AC-8351-8247AC58D2CC}" dt="2024-06-11T09:37:34.089" v="1067" actId="1076"/>
          <ac:spMkLst>
            <pc:docMk/>
            <pc:sldMk cId="4290992707" sldId="468"/>
            <ac:spMk id="6" creationId="{C69004B2-7CFB-0126-3F53-B323E523F37E}"/>
          </ac:spMkLst>
        </pc:spChg>
        <pc:graphicFrameChg chg="add del mod modGraphic">
          <ac:chgData name="Abdourahmane DIALLO" userId="4760343351f3e6f7" providerId="LiveId" clId="{848DE33A-D904-46AC-8351-8247AC58D2CC}" dt="2024-06-11T09:51:26.218" v="1371" actId="478"/>
          <ac:graphicFrameMkLst>
            <pc:docMk/>
            <pc:sldMk cId="4290992707" sldId="468"/>
            <ac:graphicFrameMk id="7" creationId="{7212377A-3492-9B58-D51D-1467AE1DF123}"/>
          </ac:graphicFrameMkLst>
        </pc:graphicFrameChg>
      </pc:sldChg>
      <pc:sldChg chg="del">
        <pc:chgData name="Abdourahmane DIALLO" userId="4760343351f3e6f7" providerId="LiveId" clId="{848DE33A-D904-46AC-8351-8247AC58D2CC}" dt="2024-06-12T12:35:32.623" v="6359" actId="47"/>
        <pc:sldMkLst>
          <pc:docMk/>
          <pc:sldMk cId="141252089" sldId="469"/>
        </pc:sldMkLst>
      </pc:sldChg>
      <pc:sldChg chg="addSp delSp modSp mod ord">
        <pc:chgData name="Abdourahmane DIALLO" userId="4760343351f3e6f7" providerId="LiveId" clId="{848DE33A-D904-46AC-8351-8247AC58D2CC}" dt="2024-06-13T16:35:45.275" v="7597"/>
        <pc:sldMkLst>
          <pc:docMk/>
          <pc:sldMk cId="3718339520" sldId="470"/>
        </pc:sldMkLst>
        <pc:spChg chg="add mod">
          <ac:chgData name="Abdourahmane DIALLO" userId="4760343351f3e6f7" providerId="LiveId" clId="{848DE33A-D904-46AC-8351-8247AC58D2CC}" dt="2024-06-12T09:56:06.711" v="5141" actId="207"/>
          <ac:spMkLst>
            <pc:docMk/>
            <pc:sldMk cId="3718339520" sldId="470"/>
            <ac:spMk id="2" creationId="{135BBDBF-97BF-C5F7-9381-0A768D3BE522}"/>
          </ac:spMkLst>
        </pc:spChg>
        <pc:spChg chg="del">
          <ac:chgData name="Abdourahmane DIALLO" userId="4760343351f3e6f7" providerId="LiveId" clId="{848DE33A-D904-46AC-8351-8247AC58D2CC}" dt="2024-06-11T12:03:04.110" v="1664" actId="478"/>
          <ac:spMkLst>
            <pc:docMk/>
            <pc:sldMk cId="3718339520" sldId="470"/>
            <ac:spMk id="10" creationId="{4E18107D-5912-4752-97F5-2820483BA914}"/>
          </ac:spMkLst>
        </pc:spChg>
        <pc:spChg chg="mod">
          <ac:chgData name="Abdourahmane DIALLO" userId="4760343351f3e6f7" providerId="LiveId" clId="{848DE33A-D904-46AC-8351-8247AC58D2CC}" dt="2024-06-12T12:19:31.344" v="6233" actId="113"/>
          <ac:spMkLst>
            <pc:docMk/>
            <pc:sldMk cId="3718339520" sldId="470"/>
            <ac:spMk id="12" creationId="{3F3F1244-6229-7341-16E5-EC90B65ACAFC}"/>
          </ac:spMkLst>
        </pc:spChg>
        <pc:picChg chg="mod">
          <ac:chgData name="Abdourahmane DIALLO" userId="4760343351f3e6f7" providerId="LiveId" clId="{848DE33A-D904-46AC-8351-8247AC58D2CC}" dt="2024-06-12T12:19:27.089" v="6230" actId="14100"/>
          <ac:picMkLst>
            <pc:docMk/>
            <pc:sldMk cId="3718339520" sldId="470"/>
            <ac:picMk id="1026" creationId="{7D720CE3-9778-634C-6F12-D3B5D963D334}"/>
          </ac:picMkLst>
        </pc:picChg>
        <pc:picChg chg="mod">
          <ac:chgData name="Abdourahmane DIALLO" userId="4760343351f3e6f7" providerId="LiveId" clId="{848DE33A-D904-46AC-8351-8247AC58D2CC}" dt="2024-06-12T12:19:26.760" v="6229" actId="14100"/>
          <ac:picMkLst>
            <pc:docMk/>
            <pc:sldMk cId="3718339520" sldId="470"/>
            <ac:picMk id="1028" creationId="{B07D89F0-CE15-DFE3-7FAD-D5F5C4EA9982}"/>
          </ac:picMkLst>
        </pc:picChg>
      </pc:sldChg>
      <pc:sldChg chg="del ord">
        <pc:chgData name="Abdourahmane DIALLO" userId="4760343351f3e6f7" providerId="LiveId" clId="{848DE33A-D904-46AC-8351-8247AC58D2CC}" dt="2024-06-16T13:11:43.488" v="10840" actId="47"/>
        <pc:sldMkLst>
          <pc:docMk/>
          <pc:sldMk cId="1474367866" sldId="472"/>
        </pc:sldMkLst>
      </pc:sldChg>
      <pc:sldChg chg="addSp delSp modSp mod ord">
        <pc:chgData name="Abdourahmane DIALLO" userId="4760343351f3e6f7" providerId="LiveId" clId="{848DE33A-D904-46AC-8351-8247AC58D2CC}" dt="2024-06-13T19:02:47.439" v="7644"/>
        <pc:sldMkLst>
          <pc:docMk/>
          <pc:sldMk cId="3778708612" sldId="473"/>
        </pc:sldMkLst>
        <pc:spChg chg="add del mod">
          <ac:chgData name="Abdourahmane DIALLO" userId="4760343351f3e6f7" providerId="LiveId" clId="{848DE33A-D904-46AC-8351-8247AC58D2CC}" dt="2024-06-12T12:20:03.573" v="6235" actId="478"/>
          <ac:spMkLst>
            <pc:docMk/>
            <pc:sldMk cId="3778708612" sldId="473"/>
            <ac:spMk id="2" creationId="{22062F3F-CB3E-6BCD-452D-75926C6FC775}"/>
          </ac:spMkLst>
        </pc:spChg>
        <pc:spChg chg="mod">
          <ac:chgData name="Abdourahmane DIALLO" userId="4760343351f3e6f7" providerId="LiveId" clId="{848DE33A-D904-46AC-8351-8247AC58D2CC}" dt="2024-06-12T12:30:04.527" v="6301" actId="2711"/>
          <ac:spMkLst>
            <pc:docMk/>
            <pc:sldMk cId="3778708612" sldId="473"/>
            <ac:spMk id="3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2T12:30:04.527" v="6301" actId="2711"/>
          <ac:spMkLst>
            <pc:docMk/>
            <pc:sldMk cId="3778708612" sldId="473"/>
            <ac:spMk id="4" creationId="{97CC8933-6F61-7D21-979B-6106570575F3}"/>
          </ac:spMkLst>
        </pc:spChg>
        <pc:spChg chg="add mod">
          <ac:chgData name="Abdourahmane DIALLO" userId="4760343351f3e6f7" providerId="LiveId" clId="{848DE33A-D904-46AC-8351-8247AC58D2CC}" dt="2024-06-12T12:56:16.032" v="6609" actId="11530"/>
          <ac:spMkLst>
            <pc:docMk/>
            <pc:sldMk cId="3778708612" sldId="473"/>
            <ac:spMk id="6" creationId="{841E9599-8380-AF0F-15D4-A4BDCBC65F4A}"/>
          </ac:spMkLst>
        </pc:spChg>
        <pc:spChg chg="del mod">
          <ac:chgData name="Abdourahmane DIALLO" userId="4760343351f3e6f7" providerId="LiveId" clId="{848DE33A-D904-46AC-8351-8247AC58D2CC}" dt="2024-06-11T11:59:18.310" v="1648" actId="478"/>
          <ac:spMkLst>
            <pc:docMk/>
            <pc:sldMk cId="3778708612" sldId="473"/>
            <ac:spMk id="6" creationId="{9D3803B6-752E-8BEB-4094-1394F605F190}"/>
          </ac:spMkLst>
        </pc:spChg>
        <pc:spChg chg="del mod">
          <ac:chgData name="Abdourahmane DIALLO" userId="4760343351f3e6f7" providerId="LiveId" clId="{848DE33A-D904-46AC-8351-8247AC58D2CC}" dt="2024-06-11T12:03:24.892" v="1669" actId="478"/>
          <ac:spMkLst>
            <pc:docMk/>
            <pc:sldMk cId="3778708612" sldId="473"/>
            <ac:spMk id="13" creationId="{86E5E38D-BBC3-3B2A-5102-7E7570677F9D}"/>
          </ac:spMkLst>
        </pc:spChg>
        <pc:spChg chg="mod">
          <ac:chgData name="Abdourahmane DIALLO" userId="4760343351f3e6f7" providerId="LiveId" clId="{848DE33A-D904-46AC-8351-8247AC58D2CC}" dt="2024-06-12T12:30:04.527" v="6301" actId="2711"/>
          <ac:spMkLst>
            <pc:docMk/>
            <pc:sldMk cId="3778708612" sldId="473"/>
            <ac:spMk id="26" creationId="{864C18A0-EFD8-4D60-B0B3-D024B11D0AB0}"/>
          </ac:spMkLst>
        </pc:spChg>
      </pc:sldChg>
      <pc:sldChg chg="del">
        <pc:chgData name="Abdourahmane DIALLO" userId="4760343351f3e6f7" providerId="LiveId" clId="{848DE33A-D904-46AC-8351-8247AC58D2CC}" dt="2024-06-12T12:35:47.893" v="6360" actId="47"/>
        <pc:sldMkLst>
          <pc:docMk/>
          <pc:sldMk cId="3165530680" sldId="475"/>
        </pc:sldMkLst>
      </pc:sldChg>
      <pc:sldChg chg="addSp delSp modSp del mod">
        <pc:chgData name="Abdourahmane DIALLO" userId="4760343351f3e6f7" providerId="LiveId" clId="{848DE33A-D904-46AC-8351-8247AC58D2CC}" dt="2024-06-12T12:47:50.909" v="6499" actId="47"/>
        <pc:sldMkLst>
          <pc:docMk/>
          <pc:sldMk cId="729112400" sldId="477"/>
        </pc:sldMkLst>
        <pc:spChg chg="add mod">
          <ac:chgData name="Abdourahmane DIALLO" userId="4760343351f3e6f7" providerId="LiveId" clId="{848DE33A-D904-46AC-8351-8247AC58D2CC}" dt="2024-06-11T12:05:05.348" v="1698"/>
          <ac:spMkLst>
            <pc:docMk/>
            <pc:sldMk cId="729112400" sldId="477"/>
            <ac:spMk id="2" creationId="{656A932A-46A8-4558-FF04-92468651538E}"/>
          </ac:spMkLst>
        </pc:spChg>
        <pc:spChg chg="mod">
          <ac:chgData name="Abdourahmane DIALLO" userId="4760343351f3e6f7" providerId="LiveId" clId="{848DE33A-D904-46AC-8351-8247AC58D2CC}" dt="2024-06-12T12:30:52.611" v="6308" actId="2711"/>
          <ac:spMkLst>
            <pc:docMk/>
            <pc:sldMk cId="729112400" sldId="477"/>
            <ac:spMk id="3" creationId="{00000000-0000-0000-0000-000000000000}"/>
          </ac:spMkLst>
        </pc:spChg>
        <pc:spChg chg="del mod">
          <ac:chgData name="Abdourahmane DIALLO" userId="4760343351f3e6f7" providerId="LiveId" clId="{848DE33A-D904-46AC-8351-8247AC58D2CC}" dt="2024-06-11T12:05:16.405" v="1702" actId="478"/>
          <ac:spMkLst>
            <pc:docMk/>
            <pc:sldMk cId="729112400" sldId="477"/>
            <ac:spMk id="5" creationId="{9E5282BD-7282-A970-0A7F-53DBB7F476ED}"/>
          </ac:spMkLst>
        </pc:spChg>
        <pc:spChg chg="mod">
          <ac:chgData name="Abdourahmane DIALLO" userId="4760343351f3e6f7" providerId="LiveId" clId="{848DE33A-D904-46AC-8351-8247AC58D2CC}" dt="2024-06-12T12:30:52.611" v="6308" actId="2711"/>
          <ac:spMkLst>
            <pc:docMk/>
            <pc:sldMk cId="729112400" sldId="477"/>
            <ac:spMk id="6" creationId="{B1785D59-115C-A4AE-F650-E796DE9CBEC2}"/>
          </ac:spMkLst>
        </pc:spChg>
        <pc:spChg chg="add mod">
          <ac:chgData name="Abdourahmane DIALLO" userId="4760343351f3e6f7" providerId="LiveId" clId="{848DE33A-D904-46AC-8351-8247AC58D2CC}" dt="2024-06-12T12:30:52.611" v="6308" actId="2711"/>
          <ac:spMkLst>
            <pc:docMk/>
            <pc:sldMk cId="729112400" sldId="477"/>
            <ac:spMk id="7" creationId="{C0095E37-2192-AB3C-0145-8BC4C781EC0D}"/>
          </ac:spMkLst>
        </pc:spChg>
        <pc:spChg chg="mod">
          <ac:chgData name="Abdourahmane DIALLO" userId="4760343351f3e6f7" providerId="LiveId" clId="{848DE33A-D904-46AC-8351-8247AC58D2CC}" dt="2024-06-12T12:30:52.611" v="6308" actId="2711"/>
          <ac:spMkLst>
            <pc:docMk/>
            <pc:sldMk cId="729112400" sldId="477"/>
            <ac:spMk id="9" creationId="{F9D110D5-C873-4046-4525-F4A000865A21}"/>
          </ac:spMkLst>
        </pc:spChg>
        <pc:spChg chg="mod">
          <ac:chgData name="Abdourahmane DIALLO" userId="4760343351f3e6f7" providerId="LiveId" clId="{848DE33A-D904-46AC-8351-8247AC58D2CC}" dt="2024-06-12T12:30:52.611" v="6308" actId="2711"/>
          <ac:spMkLst>
            <pc:docMk/>
            <pc:sldMk cId="729112400" sldId="477"/>
            <ac:spMk id="20" creationId="{3749D307-D629-2239-7029-CCB193C99ED9}"/>
          </ac:spMkLst>
        </pc:spChg>
        <pc:spChg chg="mod">
          <ac:chgData name="Abdourahmane DIALLO" userId="4760343351f3e6f7" providerId="LiveId" clId="{848DE33A-D904-46AC-8351-8247AC58D2CC}" dt="2024-06-12T12:30:52.611" v="6308" actId="2711"/>
          <ac:spMkLst>
            <pc:docMk/>
            <pc:sldMk cId="729112400" sldId="477"/>
            <ac:spMk id="26" creationId="{864C18A0-EFD8-4D60-B0B3-D024B11D0AB0}"/>
          </ac:spMkLst>
        </pc:spChg>
        <pc:spChg chg="mod">
          <ac:chgData name="Abdourahmane DIALLO" userId="4760343351f3e6f7" providerId="LiveId" clId="{848DE33A-D904-46AC-8351-8247AC58D2CC}" dt="2024-06-12T12:30:52.611" v="6308" actId="2711"/>
          <ac:spMkLst>
            <pc:docMk/>
            <pc:sldMk cId="729112400" sldId="477"/>
            <ac:spMk id="29" creationId="{585C4534-40A6-575E-D462-3E1FA669DD9F}"/>
          </ac:spMkLst>
        </pc:spChg>
        <pc:picChg chg="mod">
          <ac:chgData name="Abdourahmane DIALLO" userId="4760343351f3e6f7" providerId="LiveId" clId="{848DE33A-D904-46AC-8351-8247AC58D2CC}" dt="2024-06-12T12:30:52.611" v="6308" actId="2711"/>
          <ac:picMkLst>
            <pc:docMk/>
            <pc:sldMk cId="729112400" sldId="477"/>
            <ac:picMk id="12" creationId="{AFAC29D4-4042-147A-2BEB-7AC50E6B3317}"/>
          </ac:picMkLst>
        </pc:picChg>
        <pc:picChg chg="mod">
          <ac:chgData name="Abdourahmane DIALLO" userId="4760343351f3e6f7" providerId="LiveId" clId="{848DE33A-D904-46AC-8351-8247AC58D2CC}" dt="2024-06-12T12:30:52.611" v="6308" actId="2711"/>
          <ac:picMkLst>
            <pc:docMk/>
            <pc:sldMk cId="729112400" sldId="477"/>
            <ac:picMk id="9218" creationId="{CA52A9EE-60BF-811F-FE4E-1EF422750A01}"/>
          </ac:picMkLst>
        </pc:picChg>
        <pc:cxnChg chg="mod">
          <ac:chgData name="Abdourahmane DIALLO" userId="4760343351f3e6f7" providerId="LiveId" clId="{848DE33A-D904-46AC-8351-8247AC58D2CC}" dt="2024-06-12T12:30:52.611" v="6308" actId="2711"/>
          <ac:cxnSpMkLst>
            <pc:docMk/>
            <pc:sldMk cId="729112400" sldId="477"/>
            <ac:cxnSpMk id="4" creationId="{0B861051-E1FE-7BAC-DB02-9F27292DC801}"/>
          </ac:cxnSpMkLst>
        </pc:cxnChg>
      </pc:sldChg>
      <pc:sldChg chg="addSp delSp modSp del mod modShow">
        <pc:chgData name="Abdourahmane DIALLO" userId="4760343351f3e6f7" providerId="LiveId" clId="{848DE33A-D904-46AC-8351-8247AC58D2CC}" dt="2024-06-13T20:12:36.882" v="7868" actId="47"/>
        <pc:sldMkLst>
          <pc:docMk/>
          <pc:sldMk cId="225487521" sldId="478"/>
        </pc:sldMkLst>
        <pc:spChg chg="add del">
          <ac:chgData name="Abdourahmane DIALLO" userId="4760343351f3e6f7" providerId="LiveId" clId="{848DE33A-D904-46AC-8351-8247AC58D2CC}" dt="2024-06-11T13:24:03.053" v="2590" actId="478"/>
          <ac:spMkLst>
            <pc:docMk/>
            <pc:sldMk cId="225487521" sldId="478"/>
            <ac:spMk id="4" creationId="{71496502-4C4A-4786-1349-CFDFB10094C1}"/>
          </ac:spMkLst>
        </pc:spChg>
        <pc:spChg chg="mod">
          <ac:chgData name="Abdourahmane DIALLO" userId="4760343351f3e6f7" providerId="LiveId" clId="{848DE33A-D904-46AC-8351-8247AC58D2CC}" dt="2024-06-12T12:31:32.842" v="6312" actId="2711"/>
          <ac:spMkLst>
            <pc:docMk/>
            <pc:sldMk cId="225487521" sldId="478"/>
            <ac:spMk id="6" creationId="{00000000-0000-0000-0000-000000000000}"/>
          </ac:spMkLst>
        </pc:spChg>
        <pc:spChg chg="add del">
          <ac:chgData name="Abdourahmane DIALLO" userId="4760343351f3e6f7" providerId="LiveId" clId="{848DE33A-D904-46AC-8351-8247AC58D2CC}" dt="2024-06-11T13:24:07.129" v="2592" actId="22"/>
          <ac:spMkLst>
            <pc:docMk/>
            <pc:sldMk cId="225487521" sldId="478"/>
            <ac:spMk id="7" creationId="{38851BCB-09B7-DC4E-6FC1-846E1EE202EC}"/>
          </ac:spMkLst>
        </pc:spChg>
        <pc:spChg chg="add del mod">
          <ac:chgData name="Abdourahmane DIALLO" userId="4760343351f3e6f7" providerId="LiveId" clId="{848DE33A-D904-46AC-8351-8247AC58D2CC}" dt="2024-06-11T13:43:25.485" v="2907" actId="478"/>
          <ac:spMkLst>
            <pc:docMk/>
            <pc:sldMk cId="225487521" sldId="478"/>
            <ac:spMk id="9" creationId="{439E6773-389B-522C-AFCE-5B8BF82BE8E8}"/>
          </ac:spMkLst>
        </pc:spChg>
        <pc:spChg chg="add del">
          <ac:chgData name="Abdourahmane DIALLO" userId="4760343351f3e6f7" providerId="LiveId" clId="{848DE33A-D904-46AC-8351-8247AC58D2CC}" dt="2024-06-11T13:31:04.067" v="2609" actId="22"/>
          <ac:spMkLst>
            <pc:docMk/>
            <pc:sldMk cId="225487521" sldId="478"/>
            <ac:spMk id="11" creationId="{676A5624-3D4C-754F-329E-4F38D1CF12A9}"/>
          </ac:spMkLst>
        </pc:spChg>
        <pc:spChg chg="mod">
          <ac:chgData name="Abdourahmane DIALLO" userId="4760343351f3e6f7" providerId="LiveId" clId="{848DE33A-D904-46AC-8351-8247AC58D2CC}" dt="2024-06-12T12:31:32.842" v="6312" actId="2711"/>
          <ac:spMkLst>
            <pc:docMk/>
            <pc:sldMk cId="225487521" sldId="478"/>
            <ac:spMk id="12" creationId="{83505899-5113-4328-9E25-F3F31C138E79}"/>
          </ac:spMkLst>
        </pc:spChg>
        <pc:spChg chg="add mod">
          <ac:chgData name="Abdourahmane DIALLO" userId="4760343351f3e6f7" providerId="LiveId" clId="{848DE33A-D904-46AC-8351-8247AC58D2CC}" dt="2024-06-12T12:31:32.842" v="6312" actId="2711"/>
          <ac:spMkLst>
            <pc:docMk/>
            <pc:sldMk cId="225487521" sldId="478"/>
            <ac:spMk id="14" creationId="{3DEDD5A3-36B7-E915-FA5A-DE32A1FFBBCF}"/>
          </ac:spMkLst>
        </pc:spChg>
        <pc:spChg chg="add mod">
          <ac:chgData name="Abdourahmane DIALLO" userId="4760343351f3e6f7" providerId="LiveId" clId="{848DE33A-D904-46AC-8351-8247AC58D2CC}" dt="2024-06-12T12:31:32.842" v="6312" actId="2711"/>
          <ac:spMkLst>
            <pc:docMk/>
            <pc:sldMk cId="225487521" sldId="478"/>
            <ac:spMk id="15" creationId="{5773E584-8B4B-1E37-7207-EEE00C7D09DD}"/>
          </ac:spMkLst>
        </pc:spChg>
        <pc:spChg chg="mod">
          <ac:chgData name="Abdourahmane DIALLO" userId="4760343351f3e6f7" providerId="LiveId" clId="{848DE33A-D904-46AC-8351-8247AC58D2CC}" dt="2024-06-12T12:31:32.842" v="6312" actId="2711"/>
          <ac:spMkLst>
            <pc:docMk/>
            <pc:sldMk cId="225487521" sldId="478"/>
            <ac:spMk id="19" creationId="{050D4B81-90BD-4CFE-8992-1176A70514B3}"/>
          </ac:spMkLst>
        </pc:spChg>
        <pc:picChg chg="add mod ord">
          <ac:chgData name="Abdourahmane DIALLO" userId="4760343351f3e6f7" providerId="LiveId" clId="{848DE33A-D904-46AC-8351-8247AC58D2CC}" dt="2024-06-13T14:34:23.686" v="7586" actId="553"/>
          <ac:picMkLst>
            <pc:docMk/>
            <pc:sldMk cId="225487521" sldId="478"/>
            <ac:picMk id="2" creationId="{F7E809AB-7F60-F8DF-9C55-CAC839B8D96B}"/>
          </ac:picMkLst>
        </pc:picChg>
        <pc:picChg chg="del mod">
          <ac:chgData name="Abdourahmane DIALLO" userId="4760343351f3e6f7" providerId="LiveId" clId="{848DE33A-D904-46AC-8351-8247AC58D2CC}" dt="2024-06-13T14:33:32.985" v="7556" actId="478"/>
          <ac:picMkLst>
            <pc:docMk/>
            <pc:sldMk cId="225487521" sldId="478"/>
            <ac:picMk id="3" creationId="{593A14BB-E33C-1740-5B2F-5357B91D3344}"/>
          </ac:picMkLst>
        </pc:picChg>
      </pc:sldChg>
      <pc:sldChg chg="addSp delSp modSp mod ord modNotesTx">
        <pc:chgData name="Abdourahmane DIALLO" userId="4760343351f3e6f7" providerId="LiveId" clId="{848DE33A-D904-46AC-8351-8247AC58D2CC}" dt="2024-06-14T08:52:26.293" v="8321"/>
        <pc:sldMkLst>
          <pc:docMk/>
          <pc:sldMk cId="3525610175" sldId="479"/>
        </pc:sldMkLst>
        <pc:spChg chg="add del mod">
          <ac:chgData name="Abdourahmane DIALLO" userId="4760343351f3e6f7" providerId="LiveId" clId="{848DE33A-D904-46AC-8351-8247AC58D2CC}" dt="2024-06-11T13:38:49.637" v="2838" actId="478"/>
          <ac:spMkLst>
            <pc:docMk/>
            <pc:sldMk cId="3525610175" sldId="479"/>
            <ac:spMk id="2" creationId="{216BA725-66F1-7165-C330-B8366DAF1C36}"/>
          </ac:spMkLst>
        </pc:spChg>
        <pc:spChg chg="add mod">
          <ac:chgData name="Abdourahmane DIALLO" userId="4760343351f3e6f7" providerId="LiveId" clId="{848DE33A-D904-46AC-8351-8247AC58D2CC}" dt="2024-06-13T20:13:40.789" v="8008" actId="552"/>
          <ac:spMkLst>
            <pc:docMk/>
            <pc:sldMk cId="3525610175" sldId="479"/>
            <ac:spMk id="3" creationId="{C3D63131-3CEA-30C7-A934-B559F3A78157}"/>
          </ac:spMkLst>
        </pc:spChg>
        <pc:spChg chg="add del mod">
          <ac:chgData name="Abdourahmane DIALLO" userId="4760343351f3e6f7" providerId="LiveId" clId="{848DE33A-D904-46AC-8351-8247AC58D2CC}" dt="2024-06-13T20:20:22.310" v="8131" actId="478"/>
          <ac:spMkLst>
            <pc:docMk/>
            <pc:sldMk cId="3525610175" sldId="479"/>
            <ac:spMk id="5" creationId="{19686276-5359-82BB-C129-A705FF8BA671}"/>
          </ac:spMkLst>
        </pc:spChg>
        <pc:spChg chg="mod">
          <ac:chgData name="Abdourahmane DIALLO" userId="4760343351f3e6f7" providerId="LiveId" clId="{848DE33A-D904-46AC-8351-8247AC58D2CC}" dt="2024-06-12T12:31:36.864" v="6313" actId="2711"/>
          <ac:spMkLst>
            <pc:docMk/>
            <pc:sldMk cId="3525610175" sldId="479"/>
            <ac:spMk id="6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3T20:20:22.699" v="8132"/>
          <ac:spMkLst>
            <pc:docMk/>
            <pc:sldMk cId="3525610175" sldId="479"/>
            <ac:spMk id="7" creationId="{89538B5F-7D4C-F76D-E124-E87CB6802828}"/>
          </ac:spMkLst>
        </pc:spChg>
        <pc:spChg chg="mod">
          <ac:chgData name="Abdourahmane DIALLO" userId="4760343351f3e6f7" providerId="LiveId" clId="{848DE33A-D904-46AC-8351-8247AC58D2CC}" dt="2024-06-12T12:31:36.864" v="6313" actId="2711"/>
          <ac:spMkLst>
            <pc:docMk/>
            <pc:sldMk cId="3525610175" sldId="479"/>
            <ac:spMk id="12" creationId="{83505899-5113-4328-9E25-F3F31C138E79}"/>
          </ac:spMkLst>
        </pc:spChg>
        <pc:spChg chg="mod">
          <ac:chgData name="Abdourahmane DIALLO" userId="4760343351f3e6f7" providerId="LiveId" clId="{848DE33A-D904-46AC-8351-8247AC58D2CC}" dt="2024-06-12T12:31:36.864" v="6313" actId="2711"/>
          <ac:spMkLst>
            <pc:docMk/>
            <pc:sldMk cId="3525610175" sldId="479"/>
            <ac:spMk id="19" creationId="{050D4B81-90BD-4CFE-8992-1176A70514B3}"/>
          </ac:spMkLst>
        </pc:spChg>
        <pc:picChg chg="add mod ord">
          <ac:chgData name="Abdourahmane DIALLO" userId="4760343351f3e6f7" providerId="LiveId" clId="{848DE33A-D904-46AC-8351-8247AC58D2CC}" dt="2024-06-13T20:14:42.050" v="8012" actId="1076"/>
          <ac:picMkLst>
            <pc:docMk/>
            <pc:sldMk cId="3525610175" sldId="479"/>
            <ac:picMk id="2" creationId="{9A54836D-8C80-CF72-DD35-54A75E01B41F}"/>
          </ac:picMkLst>
        </pc:picChg>
        <pc:picChg chg="del mod">
          <ac:chgData name="Abdourahmane DIALLO" userId="4760343351f3e6f7" providerId="LiveId" clId="{848DE33A-D904-46AC-8351-8247AC58D2CC}" dt="2024-06-13T14:32:37.743" v="7526" actId="478"/>
          <ac:picMkLst>
            <pc:docMk/>
            <pc:sldMk cId="3525610175" sldId="479"/>
            <ac:picMk id="4" creationId="{FC9285AA-D731-9412-1D85-CA2FC54E5645}"/>
          </ac:picMkLst>
        </pc:picChg>
      </pc:sldChg>
      <pc:sldChg chg="addSp delSp modSp mod ord modShow modNotesTx">
        <pc:chgData name="Abdourahmane DIALLO" userId="4760343351f3e6f7" providerId="LiveId" clId="{848DE33A-D904-46AC-8351-8247AC58D2CC}" dt="2024-06-14T08:52:26.293" v="8321"/>
        <pc:sldMkLst>
          <pc:docMk/>
          <pc:sldMk cId="457017486" sldId="480"/>
        </pc:sldMkLst>
        <pc:spChg chg="add del mod">
          <ac:chgData name="Abdourahmane DIALLO" userId="4760343351f3e6f7" providerId="LiveId" clId="{848DE33A-D904-46AC-8351-8247AC58D2CC}" dt="2024-06-13T20:15:55.478" v="8105" actId="478"/>
          <ac:spMkLst>
            <pc:docMk/>
            <pc:sldMk cId="457017486" sldId="480"/>
            <ac:spMk id="2" creationId="{17470201-F9FA-C59D-4D74-4D83E18F3424}"/>
          </ac:spMkLst>
        </pc:spChg>
        <pc:spChg chg="add del">
          <ac:chgData name="Abdourahmane DIALLO" userId="4760343351f3e6f7" providerId="LiveId" clId="{848DE33A-D904-46AC-8351-8247AC58D2CC}" dt="2024-06-11T13:37:58.716" v="2774" actId="22"/>
          <ac:spMkLst>
            <pc:docMk/>
            <pc:sldMk cId="457017486" sldId="480"/>
            <ac:spMk id="4" creationId="{26C00E2E-1066-5DF0-272F-6205641F27CD}"/>
          </ac:spMkLst>
        </pc:spChg>
        <pc:spChg chg="add mod">
          <ac:chgData name="Abdourahmane DIALLO" userId="4760343351f3e6f7" providerId="LiveId" clId="{848DE33A-D904-46AC-8351-8247AC58D2CC}" dt="2024-06-13T20:16:39.633" v="8115" actId="553"/>
          <ac:spMkLst>
            <pc:docMk/>
            <pc:sldMk cId="457017486" sldId="480"/>
            <ac:spMk id="4" creationId="{6E5B0995-46E7-9619-63E9-41D8E52386BC}"/>
          </ac:spMkLst>
        </pc:spChg>
        <pc:spChg chg="mod">
          <ac:chgData name="Abdourahmane DIALLO" userId="4760343351f3e6f7" providerId="LiveId" clId="{848DE33A-D904-46AC-8351-8247AC58D2CC}" dt="2024-06-12T12:31:44.248" v="6314" actId="2711"/>
          <ac:spMkLst>
            <pc:docMk/>
            <pc:sldMk cId="457017486" sldId="480"/>
            <ac:spMk id="6" creationId="{00000000-0000-0000-0000-000000000000}"/>
          </ac:spMkLst>
        </pc:spChg>
        <pc:spChg chg="add del mod">
          <ac:chgData name="Abdourahmane DIALLO" userId="4760343351f3e6f7" providerId="LiveId" clId="{848DE33A-D904-46AC-8351-8247AC58D2CC}" dt="2024-06-13T20:20:27.907" v="8133" actId="478"/>
          <ac:spMkLst>
            <pc:docMk/>
            <pc:sldMk cId="457017486" sldId="480"/>
            <ac:spMk id="7" creationId="{803CDE74-9EA3-3979-230B-B95F17568FC6}"/>
          </ac:spMkLst>
        </pc:spChg>
        <pc:spChg chg="add del mod">
          <ac:chgData name="Abdourahmane DIALLO" userId="4760343351f3e6f7" providerId="LiveId" clId="{848DE33A-D904-46AC-8351-8247AC58D2CC}" dt="2024-06-11T14:23:17.177" v="3380" actId="21"/>
          <ac:spMkLst>
            <pc:docMk/>
            <pc:sldMk cId="457017486" sldId="480"/>
            <ac:spMk id="7" creationId="{C173392C-DBF3-C55A-70C6-910CA1D57F69}"/>
          </ac:spMkLst>
        </pc:spChg>
        <pc:spChg chg="add del mod">
          <ac:chgData name="Abdourahmane DIALLO" userId="4760343351f3e6f7" providerId="LiveId" clId="{848DE33A-D904-46AC-8351-8247AC58D2CC}" dt="2024-06-11T14:23:27.521" v="3382" actId="478"/>
          <ac:spMkLst>
            <pc:docMk/>
            <pc:sldMk cId="457017486" sldId="480"/>
            <ac:spMk id="8" creationId="{DEB05D41-47B2-AB75-8930-3789CF8F7167}"/>
          </ac:spMkLst>
        </pc:spChg>
        <pc:spChg chg="add mod">
          <ac:chgData name="Abdourahmane DIALLO" userId="4760343351f3e6f7" providerId="LiveId" clId="{848DE33A-D904-46AC-8351-8247AC58D2CC}" dt="2024-06-13T20:20:28.918" v="8134"/>
          <ac:spMkLst>
            <pc:docMk/>
            <pc:sldMk cId="457017486" sldId="480"/>
            <ac:spMk id="8" creationId="{E61F2828-48E4-9014-C7C5-919B78638551}"/>
          </ac:spMkLst>
        </pc:spChg>
        <pc:spChg chg="mod">
          <ac:chgData name="Abdourahmane DIALLO" userId="4760343351f3e6f7" providerId="LiveId" clId="{848DE33A-D904-46AC-8351-8247AC58D2CC}" dt="2024-06-12T12:31:44.248" v="6314" actId="2711"/>
          <ac:spMkLst>
            <pc:docMk/>
            <pc:sldMk cId="457017486" sldId="480"/>
            <ac:spMk id="12" creationId="{83505899-5113-4328-9E25-F3F31C138E79}"/>
          </ac:spMkLst>
        </pc:spChg>
        <pc:spChg chg="mod">
          <ac:chgData name="Abdourahmane DIALLO" userId="4760343351f3e6f7" providerId="LiveId" clId="{848DE33A-D904-46AC-8351-8247AC58D2CC}" dt="2024-06-12T12:31:44.248" v="6314" actId="2711"/>
          <ac:spMkLst>
            <pc:docMk/>
            <pc:sldMk cId="457017486" sldId="480"/>
            <ac:spMk id="19" creationId="{050D4B81-90BD-4CFE-8992-1176A70514B3}"/>
          </ac:spMkLst>
        </pc:spChg>
        <pc:picChg chg="del mod">
          <ac:chgData name="Abdourahmane DIALLO" userId="4760343351f3e6f7" providerId="LiveId" clId="{848DE33A-D904-46AC-8351-8247AC58D2CC}" dt="2024-06-13T14:31:16.545" v="7495" actId="478"/>
          <ac:picMkLst>
            <pc:docMk/>
            <pc:sldMk cId="457017486" sldId="480"/>
            <ac:picMk id="3" creationId="{502E7E13-3824-25BD-C785-AEC9937C5468}"/>
          </ac:picMkLst>
        </pc:picChg>
        <pc:picChg chg="add mod ord">
          <ac:chgData name="Abdourahmane DIALLO" userId="4760343351f3e6f7" providerId="LiveId" clId="{848DE33A-D904-46AC-8351-8247AC58D2CC}" dt="2024-06-13T20:15:23.946" v="8104" actId="1076"/>
          <ac:picMkLst>
            <pc:docMk/>
            <pc:sldMk cId="457017486" sldId="480"/>
            <ac:picMk id="5" creationId="{418E8375-94CE-3927-5B31-9D827AC5D2E1}"/>
          </ac:picMkLst>
        </pc:picChg>
        <pc:picChg chg="add del mod">
          <ac:chgData name="Abdourahmane DIALLO" userId="4760343351f3e6f7" providerId="LiveId" clId="{848DE33A-D904-46AC-8351-8247AC58D2CC}" dt="2024-06-12T08:33:18.121" v="4168" actId="478"/>
          <ac:picMkLst>
            <pc:docMk/>
            <pc:sldMk cId="457017486" sldId="480"/>
            <ac:picMk id="12290" creationId="{E61D50DE-D8DB-2F6F-EC1E-BE528ACC3AFB}"/>
          </ac:picMkLst>
        </pc:picChg>
      </pc:sldChg>
      <pc:sldChg chg="addSp modSp del mod ord">
        <pc:chgData name="Abdourahmane DIALLO" userId="4760343351f3e6f7" providerId="LiveId" clId="{848DE33A-D904-46AC-8351-8247AC58D2CC}" dt="2024-06-13T14:30:33.891" v="7478" actId="47"/>
        <pc:sldMkLst>
          <pc:docMk/>
          <pc:sldMk cId="3400442751" sldId="481"/>
        </pc:sldMkLst>
        <pc:spChg chg="add mod">
          <ac:chgData name="Abdourahmane DIALLO" userId="4760343351f3e6f7" providerId="LiveId" clId="{848DE33A-D904-46AC-8351-8247AC58D2CC}" dt="2024-06-12T12:31:48.729" v="6315" actId="2711"/>
          <ac:spMkLst>
            <pc:docMk/>
            <pc:sldMk cId="3400442751" sldId="481"/>
            <ac:spMk id="2" creationId="{62AB4985-E6C9-C4F6-C682-94EF374B20B5}"/>
          </ac:spMkLst>
        </pc:spChg>
        <pc:spChg chg="mod">
          <ac:chgData name="Abdourahmane DIALLO" userId="4760343351f3e6f7" providerId="LiveId" clId="{848DE33A-D904-46AC-8351-8247AC58D2CC}" dt="2024-06-12T12:31:48.729" v="6315" actId="2711"/>
          <ac:spMkLst>
            <pc:docMk/>
            <pc:sldMk cId="3400442751" sldId="481"/>
            <ac:spMk id="6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3T10:15:34.260" v="7434" actId="404"/>
          <ac:spMkLst>
            <pc:docMk/>
            <pc:sldMk cId="3400442751" sldId="481"/>
            <ac:spMk id="7" creationId="{C173392C-DBF3-C55A-70C6-910CA1D57F69}"/>
          </ac:spMkLst>
        </pc:spChg>
        <pc:spChg chg="mod">
          <ac:chgData name="Abdourahmane DIALLO" userId="4760343351f3e6f7" providerId="LiveId" clId="{848DE33A-D904-46AC-8351-8247AC58D2CC}" dt="2024-06-12T12:31:48.729" v="6315" actId="2711"/>
          <ac:spMkLst>
            <pc:docMk/>
            <pc:sldMk cId="3400442751" sldId="481"/>
            <ac:spMk id="12" creationId="{83505899-5113-4328-9E25-F3F31C138E79}"/>
          </ac:spMkLst>
        </pc:spChg>
        <pc:spChg chg="mod">
          <ac:chgData name="Abdourahmane DIALLO" userId="4760343351f3e6f7" providerId="LiveId" clId="{848DE33A-D904-46AC-8351-8247AC58D2CC}" dt="2024-06-12T12:31:48.729" v="6315" actId="2711"/>
          <ac:spMkLst>
            <pc:docMk/>
            <pc:sldMk cId="3400442751" sldId="481"/>
            <ac:spMk id="19" creationId="{050D4B81-90BD-4CFE-8992-1176A70514B3}"/>
          </ac:spMkLst>
        </pc:spChg>
        <pc:picChg chg="mod">
          <ac:chgData name="Abdourahmane DIALLO" userId="4760343351f3e6f7" providerId="LiveId" clId="{848DE33A-D904-46AC-8351-8247AC58D2CC}" dt="2024-06-11T13:43:40.360" v="2964" actId="1035"/>
          <ac:picMkLst>
            <pc:docMk/>
            <pc:sldMk cId="3400442751" sldId="481"/>
            <ac:picMk id="4" creationId="{2044CCE4-C039-A981-88BB-E7C1CD8D2C54}"/>
          </ac:picMkLst>
        </pc:picChg>
        <pc:picChg chg="add">
          <ac:chgData name="Abdourahmane DIALLO" userId="4760343351f3e6f7" providerId="LiveId" clId="{848DE33A-D904-46AC-8351-8247AC58D2CC}" dt="2024-06-11T09:19:16.949" v="900"/>
          <ac:picMkLst>
            <pc:docMk/>
            <pc:sldMk cId="3400442751" sldId="481"/>
            <ac:picMk id="4098" creationId="{708B35D8-2080-E622-AE9B-89F18D288C3B}"/>
          </ac:picMkLst>
        </pc:picChg>
      </pc:sldChg>
      <pc:sldChg chg="del">
        <pc:chgData name="Abdourahmane DIALLO" userId="4760343351f3e6f7" providerId="LiveId" clId="{848DE33A-D904-46AC-8351-8247AC58D2CC}" dt="2024-06-11T09:04:55.358" v="864" actId="47"/>
        <pc:sldMkLst>
          <pc:docMk/>
          <pc:sldMk cId="3538815945" sldId="482"/>
        </pc:sldMkLst>
      </pc:sldChg>
      <pc:sldChg chg="addSp delSp modSp del mod">
        <pc:chgData name="Abdourahmane DIALLO" userId="4760343351f3e6f7" providerId="LiveId" clId="{848DE33A-D904-46AC-8351-8247AC58D2CC}" dt="2024-06-12T12:05:19.755" v="5922" actId="47"/>
        <pc:sldMkLst>
          <pc:docMk/>
          <pc:sldMk cId="736802692" sldId="483"/>
        </pc:sldMkLst>
        <pc:spChg chg="add mod">
          <ac:chgData name="Abdourahmane DIALLO" userId="4760343351f3e6f7" providerId="LiveId" clId="{848DE33A-D904-46AC-8351-8247AC58D2CC}" dt="2024-06-12T12:03:35.956" v="5897" actId="20577"/>
          <ac:spMkLst>
            <pc:docMk/>
            <pc:sldMk cId="736802692" sldId="483"/>
            <ac:spMk id="2" creationId="{5CC076CD-791C-0F78-6A53-9A7BDF3CA4B9}"/>
          </ac:spMkLst>
        </pc:spChg>
        <pc:spChg chg="del mod">
          <ac:chgData name="Abdourahmane DIALLO" userId="4760343351f3e6f7" providerId="LiveId" clId="{848DE33A-D904-46AC-8351-8247AC58D2CC}" dt="2024-06-11T10:29:24.664" v="1562" actId="478"/>
          <ac:spMkLst>
            <pc:docMk/>
            <pc:sldMk cId="736802692" sldId="483"/>
            <ac:spMk id="18" creationId="{4B0B099E-A93D-6B09-3E11-CD125B76DDB5}"/>
          </ac:spMkLst>
        </pc:spChg>
        <pc:spChg chg="mod">
          <ac:chgData name="Abdourahmane DIALLO" userId="4760343351f3e6f7" providerId="LiveId" clId="{848DE33A-D904-46AC-8351-8247AC58D2CC}" dt="2024-06-12T09:54:02.123" v="5133" actId="208"/>
          <ac:spMkLst>
            <pc:docMk/>
            <pc:sldMk cId="736802692" sldId="483"/>
            <ac:spMk id="24" creationId="{46322D01-2DD4-C072-C1C5-893D35AE6459}"/>
          </ac:spMkLst>
        </pc:spChg>
        <pc:spChg chg="mod">
          <ac:chgData name="Abdourahmane DIALLO" userId="4760343351f3e6f7" providerId="LiveId" clId="{848DE33A-D904-46AC-8351-8247AC58D2CC}" dt="2024-06-12T09:55:52.763" v="5138" actId="207"/>
          <ac:spMkLst>
            <pc:docMk/>
            <pc:sldMk cId="736802692" sldId="483"/>
            <ac:spMk id="25" creationId="{094DC84B-C419-4B80-BE9A-4F9095A96250}"/>
          </ac:spMkLst>
        </pc:spChg>
      </pc:sldChg>
      <pc:sldChg chg="addSp delSp modSp del mod">
        <pc:chgData name="Abdourahmane DIALLO" userId="4760343351f3e6f7" providerId="LiveId" clId="{848DE33A-D904-46AC-8351-8247AC58D2CC}" dt="2024-06-14T09:06:09.604" v="8541" actId="47"/>
        <pc:sldMkLst>
          <pc:docMk/>
          <pc:sldMk cId="3035909964" sldId="484"/>
        </pc:sldMkLst>
        <pc:spChg chg="add del mod">
          <ac:chgData name="Abdourahmane DIALLO" userId="4760343351f3e6f7" providerId="LiveId" clId="{848DE33A-D904-46AC-8351-8247AC58D2CC}" dt="2024-06-12T12:09:54.322" v="5969" actId="478"/>
          <ac:spMkLst>
            <pc:docMk/>
            <pc:sldMk cId="3035909964" sldId="484"/>
            <ac:spMk id="2" creationId="{78B38EA0-D54A-00DF-4663-8B7AB9E238CF}"/>
          </ac:spMkLst>
        </pc:spChg>
        <pc:spChg chg="mod">
          <ac:chgData name="Abdourahmane DIALLO" userId="4760343351f3e6f7" providerId="LiveId" clId="{848DE33A-D904-46AC-8351-8247AC58D2CC}" dt="2024-06-14T07:29:44.308" v="8279" actId="2711"/>
          <ac:spMkLst>
            <pc:docMk/>
            <pc:sldMk cId="3035909964" sldId="484"/>
            <ac:spMk id="3" creationId="{00000000-0000-0000-0000-000000000000}"/>
          </ac:spMkLst>
        </pc:spChg>
        <pc:spChg chg="add del mod">
          <ac:chgData name="Abdourahmane DIALLO" userId="4760343351f3e6f7" providerId="LiveId" clId="{848DE33A-D904-46AC-8351-8247AC58D2CC}" dt="2024-06-12T12:18:40.192" v="6222" actId="478"/>
          <ac:spMkLst>
            <pc:docMk/>
            <pc:sldMk cId="3035909964" sldId="484"/>
            <ac:spMk id="11" creationId="{516BBD28-682C-23F6-6530-9C68D54BB391}"/>
          </ac:spMkLst>
        </pc:spChg>
        <pc:spChg chg="mod">
          <ac:chgData name="Abdourahmane DIALLO" userId="4760343351f3e6f7" providerId="LiveId" clId="{848DE33A-D904-46AC-8351-8247AC58D2CC}" dt="2024-06-14T07:29:44.308" v="8279" actId="2711"/>
          <ac:spMkLst>
            <pc:docMk/>
            <pc:sldMk cId="3035909964" sldId="484"/>
            <ac:spMk id="14" creationId="{83FF6A1F-3582-4E84-B8BB-1EC786130426}"/>
          </ac:spMkLst>
        </pc:spChg>
        <pc:spChg chg="del">
          <ac:chgData name="Abdourahmane DIALLO" userId="4760343351f3e6f7" providerId="LiveId" clId="{848DE33A-D904-46AC-8351-8247AC58D2CC}" dt="2024-06-11T10:29:06.528" v="1538" actId="478"/>
          <ac:spMkLst>
            <pc:docMk/>
            <pc:sldMk cId="3035909964" sldId="484"/>
            <ac:spMk id="18" creationId="{4B0B099E-A93D-6B09-3E11-CD125B76DDB5}"/>
          </ac:spMkLst>
        </pc:spChg>
        <pc:spChg chg="mod">
          <ac:chgData name="Abdourahmane DIALLO" userId="4760343351f3e6f7" providerId="LiveId" clId="{848DE33A-D904-46AC-8351-8247AC58D2CC}" dt="2024-06-14T07:29:44.308" v="8279" actId="2711"/>
          <ac:spMkLst>
            <pc:docMk/>
            <pc:sldMk cId="3035909964" sldId="484"/>
            <ac:spMk id="19" creationId="{D7304095-BD2F-4855-8096-409852AC349C}"/>
          </ac:spMkLst>
        </pc:spChg>
        <pc:spChg chg="del mod">
          <ac:chgData name="Abdourahmane DIALLO" userId="4760343351f3e6f7" providerId="LiveId" clId="{848DE33A-D904-46AC-8351-8247AC58D2CC}" dt="2024-06-12T12:15:32.158" v="6119" actId="478"/>
          <ac:spMkLst>
            <pc:docMk/>
            <pc:sldMk cId="3035909964" sldId="484"/>
            <ac:spMk id="20" creationId="{083B9DF8-9E68-BD78-938B-6FCBAE20760F}"/>
          </ac:spMkLst>
        </pc:spChg>
        <pc:spChg chg="del mod">
          <ac:chgData name="Abdourahmane DIALLO" userId="4760343351f3e6f7" providerId="LiveId" clId="{848DE33A-D904-46AC-8351-8247AC58D2CC}" dt="2024-06-12T12:04:27.901" v="5904" actId="478"/>
          <ac:spMkLst>
            <pc:docMk/>
            <pc:sldMk cId="3035909964" sldId="484"/>
            <ac:spMk id="24" creationId="{46322D01-2DD4-C072-C1C5-893D35AE6459}"/>
          </ac:spMkLst>
        </pc:spChg>
        <pc:spChg chg="mod">
          <ac:chgData name="Abdourahmane DIALLO" userId="4760343351f3e6f7" providerId="LiveId" clId="{848DE33A-D904-46AC-8351-8247AC58D2CC}" dt="2024-06-14T07:29:44.308" v="8279" actId="2711"/>
          <ac:spMkLst>
            <pc:docMk/>
            <pc:sldMk cId="3035909964" sldId="484"/>
            <ac:spMk id="25" creationId="{094DC84B-C419-4B80-BE9A-4F9095A96250}"/>
          </ac:spMkLst>
        </pc:spChg>
        <pc:spChg chg="mod">
          <ac:chgData name="Abdourahmane DIALLO" userId="4760343351f3e6f7" providerId="LiveId" clId="{848DE33A-D904-46AC-8351-8247AC58D2CC}" dt="2024-06-14T07:29:44.308" v="8279" actId="2711"/>
          <ac:spMkLst>
            <pc:docMk/>
            <pc:sldMk cId="3035909964" sldId="484"/>
            <ac:spMk id="26" creationId="{90946A30-5B33-45D3-B3E6-F368BF79D665}"/>
          </ac:spMkLst>
        </pc:spChg>
        <pc:spChg chg="del mod">
          <ac:chgData name="Abdourahmane DIALLO" userId="4760343351f3e6f7" providerId="LiveId" clId="{848DE33A-D904-46AC-8351-8247AC58D2CC}" dt="2024-06-12T12:04:48.711" v="5911" actId="478"/>
          <ac:spMkLst>
            <pc:docMk/>
            <pc:sldMk cId="3035909964" sldId="484"/>
            <ac:spMk id="27" creationId="{A665375F-19B2-CCAF-A191-98180A11B9B5}"/>
          </ac:spMkLst>
        </pc:spChg>
        <pc:picChg chg="add del mod">
          <ac:chgData name="Abdourahmane DIALLO" userId="4760343351f3e6f7" providerId="LiveId" clId="{848DE33A-D904-46AC-8351-8247AC58D2CC}" dt="2024-06-12T12:04:57.477" v="5917" actId="478"/>
          <ac:picMkLst>
            <pc:docMk/>
            <pc:sldMk cId="3035909964" sldId="484"/>
            <ac:picMk id="5" creationId="{184EFA82-07F9-087F-7838-5F7FB8C7741B}"/>
          </ac:picMkLst>
        </pc:picChg>
        <pc:picChg chg="add del mod">
          <ac:chgData name="Abdourahmane DIALLO" userId="4760343351f3e6f7" providerId="LiveId" clId="{848DE33A-D904-46AC-8351-8247AC58D2CC}" dt="2024-06-12T12:09:57.029" v="5970" actId="478"/>
          <ac:picMkLst>
            <pc:docMk/>
            <pc:sldMk cId="3035909964" sldId="484"/>
            <ac:picMk id="8" creationId="{96EC9B67-BDEF-54F1-C6C7-E49AC906EB0C}"/>
          </ac:picMkLst>
        </pc:picChg>
        <pc:picChg chg="add del mod">
          <ac:chgData name="Abdourahmane DIALLO" userId="4760343351f3e6f7" providerId="LiveId" clId="{848DE33A-D904-46AC-8351-8247AC58D2CC}" dt="2024-06-12T12:06:21.252" v="5929" actId="478"/>
          <ac:picMkLst>
            <pc:docMk/>
            <pc:sldMk cId="3035909964" sldId="484"/>
            <ac:picMk id="9" creationId="{C07D48C9-58D5-2021-D3DB-A9464FA10720}"/>
          </ac:picMkLst>
        </pc:picChg>
        <pc:picChg chg="add del mod">
          <ac:chgData name="Abdourahmane DIALLO" userId="4760343351f3e6f7" providerId="LiveId" clId="{848DE33A-D904-46AC-8351-8247AC58D2CC}" dt="2024-06-12T12:12:05.614" v="6012" actId="478"/>
          <ac:picMkLst>
            <pc:docMk/>
            <pc:sldMk cId="3035909964" sldId="484"/>
            <ac:picMk id="10" creationId="{C4BF35E0-731B-1340-5A93-6773A327F7EB}"/>
          </ac:picMkLst>
        </pc:picChg>
      </pc:sldChg>
      <pc:sldChg chg="addSp delSp modSp mod">
        <pc:chgData name="Abdourahmane DIALLO" userId="4760343351f3e6f7" providerId="LiveId" clId="{848DE33A-D904-46AC-8351-8247AC58D2CC}" dt="2024-06-13T19:08:43.703" v="7711" actId="20577"/>
        <pc:sldMkLst>
          <pc:docMk/>
          <pc:sldMk cId="2643533232" sldId="485"/>
        </pc:sldMkLst>
        <pc:spChg chg="add mod">
          <ac:chgData name="Abdourahmane DIALLO" userId="4760343351f3e6f7" providerId="LiveId" clId="{848DE33A-D904-46AC-8351-8247AC58D2CC}" dt="2024-06-13T19:08:43.703" v="7711" actId="20577"/>
          <ac:spMkLst>
            <pc:docMk/>
            <pc:sldMk cId="2643533232" sldId="485"/>
            <ac:spMk id="2" creationId="{0D2F3F86-2C9E-D11A-E857-606B19C17F96}"/>
          </ac:spMkLst>
        </pc:spChg>
        <pc:spChg chg="add del mod">
          <ac:chgData name="Abdourahmane DIALLO" userId="4760343351f3e6f7" providerId="LiveId" clId="{848DE33A-D904-46AC-8351-8247AC58D2CC}" dt="2024-06-11T11:58:26.657" v="1636" actId="478"/>
          <ac:spMkLst>
            <pc:docMk/>
            <pc:sldMk cId="2643533232" sldId="485"/>
            <ac:spMk id="2" creationId="{CFA9E0D5-BC8F-F545-ACE0-2E05C8AE73CD}"/>
          </ac:spMkLst>
        </pc:spChg>
        <pc:spChg chg="mod">
          <ac:chgData name="Abdourahmane DIALLO" userId="4760343351f3e6f7" providerId="LiveId" clId="{848DE33A-D904-46AC-8351-8247AC58D2CC}" dt="2024-06-12T12:30:00.281" v="6300" actId="2711"/>
          <ac:spMkLst>
            <pc:docMk/>
            <pc:sldMk cId="2643533232" sldId="485"/>
            <ac:spMk id="3" creationId="{00000000-0000-0000-0000-000000000000}"/>
          </ac:spMkLst>
        </pc:spChg>
        <pc:spChg chg="del mod">
          <ac:chgData name="Abdourahmane DIALLO" userId="4760343351f3e6f7" providerId="LiveId" clId="{848DE33A-D904-46AC-8351-8247AC58D2CC}" dt="2024-06-13T18:59:04.965" v="7598" actId="478"/>
          <ac:spMkLst>
            <pc:docMk/>
            <pc:sldMk cId="2643533232" sldId="485"/>
            <ac:spMk id="6" creationId="{9D3803B6-752E-8BEB-4094-1394F605F190}"/>
          </ac:spMkLst>
        </pc:spChg>
        <pc:spChg chg="mod topLvl">
          <ac:chgData name="Abdourahmane DIALLO" userId="4760343351f3e6f7" providerId="LiveId" clId="{848DE33A-D904-46AC-8351-8247AC58D2CC}" dt="2024-06-13T19:01:28.371" v="7625" actId="1076"/>
          <ac:spMkLst>
            <pc:docMk/>
            <pc:sldMk cId="2643533232" sldId="485"/>
            <ac:spMk id="8" creationId="{4683063E-6B35-34E1-ADE3-BA7151C76630}"/>
          </ac:spMkLst>
        </pc:spChg>
        <pc:spChg chg="add mod">
          <ac:chgData name="Abdourahmane DIALLO" userId="4760343351f3e6f7" providerId="LiveId" clId="{848DE33A-D904-46AC-8351-8247AC58D2CC}" dt="2024-06-12T12:30:00.281" v="6300" actId="2711"/>
          <ac:spMkLst>
            <pc:docMk/>
            <pc:sldMk cId="2643533232" sldId="485"/>
            <ac:spMk id="12" creationId="{C2C4DB94-2482-821C-291E-CB00F2A30340}"/>
          </ac:spMkLst>
        </pc:spChg>
        <pc:spChg chg="del">
          <ac:chgData name="Abdourahmane DIALLO" userId="4760343351f3e6f7" providerId="LiveId" clId="{848DE33A-D904-46AC-8351-8247AC58D2CC}" dt="2024-06-11T12:03:30.600" v="1670" actId="478"/>
          <ac:spMkLst>
            <pc:docMk/>
            <pc:sldMk cId="2643533232" sldId="485"/>
            <ac:spMk id="13" creationId="{86E5E38D-BBC3-3B2A-5102-7E7570677F9D}"/>
          </ac:spMkLst>
        </pc:spChg>
        <pc:spChg chg="mod">
          <ac:chgData name="Abdourahmane DIALLO" userId="4760343351f3e6f7" providerId="LiveId" clId="{848DE33A-D904-46AC-8351-8247AC58D2CC}" dt="2024-06-12T12:30:00.281" v="6300" actId="2711"/>
          <ac:spMkLst>
            <pc:docMk/>
            <pc:sldMk cId="2643533232" sldId="485"/>
            <ac:spMk id="26" creationId="{864C18A0-EFD8-4D60-B0B3-D024B11D0AB0}"/>
          </ac:spMkLst>
        </pc:spChg>
        <pc:grpChg chg="del mod">
          <ac:chgData name="Abdourahmane DIALLO" userId="4760343351f3e6f7" providerId="LiveId" clId="{848DE33A-D904-46AC-8351-8247AC58D2CC}" dt="2024-06-13T18:59:50.460" v="7601" actId="165"/>
          <ac:grpSpMkLst>
            <pc:docMk/>
            <pc:sldMk cId="2643533232" sldId="485"/>
            <ac:grpSpMk id="7" creationId="{CB078CF0-70B3-CB71-6102-C3FDA49CBC96}"/>
          </ac:grpSpMkLst>
        </pc:grpChg>
        <pc:picChg chg="del mod">
          <ac:chgData name="Abdourahmane DIALLO" userId="4760343351f3e6f7" providerId="LiveId" clId="{848DE33A-D904-46AC-8351-8247AC58D2CC}" dt="2024-06-13T19:05:32.813" v="7649" actId="478"/>
          <ac:picMkLst>
            <pc:docMk/>
            <pc:sldMk cId="2643533232" sldId="485"/>
            <ac:picMk id="4" creationId="{91BF70FE-D319-6A68-EE13-1F6C0288ACFF}"/>
          </ac:picMkLst>
        </pc:picChg>
        <pc:picChg chg="mod ord">
          <ac:chgData name="Abdourahmane DIALLO" userId="4760343351f3e6f7" providerId="LiveId" clId="{848DE33A-D904-46AC-8351-8247AC58D2CC}" dt="2024-06-13T19:08:30.260" v="7686" actId="1035"/>
          <ac:picMkLst>
            <pc:docMk/>
            <pc:sldMk cId="2643533232" sldId="485"/>
            <ac:picMk id="5" creationId="{066D1245-D8BD-42B0-A49C-36650733CB8C}"/>
          </ac:picMkLst>
        </pc:picChg>
        <pc:picChg chg="mod topLvl">
          <ac:chgData name="Abdourahmane DIALLO" userId="4760343351f3e6f7" providerId="LiveId" clId="{848DE33A-D904-46AC-8351-8247AC58D2CC}" dt="2024-06-13T19:00:26.080" v="7609" actId="1076"/>
          <ac:picMkLst>
            <pc:docMk/>
            <pc:sldMk cId="2643533232" sldId="485"/>
            <ac:picMk id="9" creationId="{81C6EA48-B4AB-98D0-5770-9E1DEBB82C33}"/>
          </ac:picMkLst>
        </pc:picChg>
        <pc:picChg chg="mod topLvl">
          <ac:chgData name="Abdourahmane DIALLO" userId="4760343351f3e6f7" providerId="LiveId" clId="{848DE33A-D904-46AC-8351-8247AC58D2CC}" dt="2024-06-13T19:00:03.804" v="7604" actId="1076"/>
          <ac:picMkLst>
            <pc:docMk/>
            <pc:sldMk cId="2643533232" sldId="485"/>
            <ac:picMk id="10" creationId="{3886E0BC-C1EE-ED54-4733-B6F0875C72EF}"/>
          </ac:picMkLst>
        </pc:picChg>
        <pc:picChg chg="mod topLvl">
          <ac:chgData name="Abdourahmane DIALLO" userId="4760343351f3e6f7" providerId="LiveId" clId="{848DE33A-D904-46AC-8351-8247AC58D2CC}" dt="2024-06-13T19:08:36.196" v="7704" actId="1038"/>
          <ac:picMkLst>
            <pc:docMk/>
            <pc:sldMk cId="2643533232" sldId="485"/>
            <ac:picMk id="11" creationId="{CD7C11F2-5D4F-1A8E-05FB-A64B3FA56A3A}"/>
          </ac:picMkLst>
        </pc:picChg>
        <pc:picChg chg="add mod">
          <ac:chgData name="Abdourahmane DIALLO" userId="4760343351f3e6f7" providerId="LiveId" clId="{848DE33A-D904-46AC-8351-8247AC58D2CC}" dt="2024-06-13T19:06:40.468" v="7658" actId="1076"/>
          <ac:picMkLst>
            <pc:docMk/>
            <pc:sldMk cId="2643533232" sldId="485"/>
            <ac:picMk id="14" creationId="{A3033790-BAB9-D824-9E01-BBE7A87C9810}"/>
          </ac:picMkLst>
        </pc:picChg>
        <pc:picChg chg="add mod">
          <ac:chgData name="Abdourahmane DIALLO" userId="4760343351f3e6f7" providerId="LiveId" clId="{848DE33A-D904-46AC-8351-8247AC58D2CC}" dt="2024-06-13T19:07:13.362" v="7664" actId="1076"/>
          <ac:picMkLst>
            <pc:docMk/>
            <pc:sldMk cId="2643533232" sldId="485"/>
            <ac:picMk id="16" creationId="{148B9C8E-3629-69E3-3CFC-02FFCBBF61F9}"/>
          </ac:picMkLst>
        </pc:picChg>
      </pc:sldChg>
      <pc:sldChg chg="modSp add del mod ord">
        <pc:chgData name="Abdourahmane DIALLO" userId="4760343351f3e6f7" providerId="LiveId" clId="{848DE33A-D904-46AC-8351-8247AC58D2CC}" dt="2024-06-13T19:02:52.952" v="7646"/>
        <pc:sldMkLst>
          <pc:docMk/>
          <pc:sldMk cId="2517541613" sldId="486"/>
        </pc:sldMkLst>
        <pc:spChg chg="mod">
          <ac:chgData name="Abdourahmane DIALLO" userId="4760343351f3e6f7" providerId="LiveId" clId="{848DE33A-D904-46AC-8351-8247AC58D2CC}" dt="2024-06-11T11:57:34.736" v="1629" actId="20577"/>
          <ac:spMkLst>
            <pc:docMk/>
            <pc:sldMk cId="2517541613" sldId="486"/>
            <ac:spMk id="6" creationId="{9D3803B6-752E-8BEB-4094-1394F605F190}"/>
          </ac:spMkLst>
        </pc:spChg>
      </pc:sldChg>
      <pc:sldChg chg="addSp delSp modSp mod">
        <pc:chgData name="Abdourahmane DIALLO" userId="4760343351f3e6f7" providerId="LiveId" clId="{848DE33A-D904-46AC-8351-8247AC58D2CC}" dt="2024-06-17T14:34:42.428" v="11304" actId="20577"/>
        <pc:sldMkLst>
          <pc:docMk/>
          <pc:sldMk cId="2669325335" sldId="487"/>
        </pc:sldMkLst>
        <pc:spChg chg="mod">
          <ac:chgData name="Abdourahmane DIALLO" userId="4760343351f3e6f7" providerId="LiveId" clId="{848DE33A-D904-46AC-8351-8247AC58D2CC}" dt="2024-06-12T12:29:43.869" v="6297" actId="2711"/>
          <ac:spMkLst>
            <pc:docMk/>
            <pc:sldMk cId="2669325335" sldId="487"/>
            <ac:spMk id="3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2T12:29:43.869" v="6297" actId="2711"/>
          <ac:spMkLst>
            <pc:docMk/>
            <pc:sldMk cId="2669325335" sldId="487"/>
            <ac:spMk id="6" creationId="{72DAACE4-6E0A-6433-672D-9C350162E9E3}"/>
          </ac:spMkLst>
        </pc:spChg>
        <pc:spChg chg="add mod">
          <ac:chgData name="Abdourahmane DIALLO" userId="4760343351f3e6f7" providerId="LiveId" clId="{848DE33A-D904-46AC-8351-8247AC58D2CC}" dt="2024-06-12T12:29:43.869" v="6297" actId="2711"/>
          <ac:spMkLst>
            <pc:docMk/>
            <pc:sldMk cId="2669325335" sldId="487"/>
            <ac:spMk id="7" creationId="{000E5B7C-F632-D93A-DE6B-4431C43BBA35}"/>
          </ac:spMkLst>
        </pc:spChg>
        <pc:spChg chg="add del mod">
          <ac:chgData name="Abdourahmane DIALLO" userId="4760343351f3e6f7" providerId="LiveId" clId="{848DE33A-D904-46AC-8351-8247AC58D2CC}" dt="2024-06-12T12:39:02.608" v="6384" actId="478"/>
          <ac:spMkLst>
            <pc:docMk/>
            <pc:sldMk cId="2669325335" sldId="487"/>
            <ac:spMk id="8" creationId="{4EACE470-3D7A-9B34-4FBE-A9A5AC2BFDFA}"/>
          </ac:spMkLst>
        </pc:spChg>
        <pc:spChg chg="del">
          <ac:chgData name="Abdourahmane DIALLO" userId="4760343351f3e6f7" providerId="LiveId" clId="{848DE33A-D904-46AC-8351-8247AC58D2CC}" dt="2024-06-11T12:04:12.686" v="1680" actId="478"/>
          <ac:spMkLst>
            <pc:docMk/>
            <pc:sldMk cId="2669325335" sldId="487"/>
            <ac:spMk id="8" creationId="{CF5CF872-29EA-5828-F0E9-5F139C60ABB3}"/>
          </ac:spMkLst>
        </pc:spChg>
        <pc:spChg chg="add mod">
          <ac:chgData name="Abdourahmane DIALLO" userId="4760343351f3e6f7" providerId="LiveId" clId="{848DE33A-D904-46AC-8351-8247AC58D2CC}" dt="2024-06-17T14:34:42.428" v="11304" actId="20577"/>
          <ac:spMkLst>
            <pc:docMk/>
            <pc:sldMk cId="2669325335" sldId="487"/>
            <ac:spMk id="10" creationId="{C97767EA-CC99-BD7E-1AF1-80D970603CE3}"/>
          </ac:spMkLst>
        </pc:spChg>
        <pc:spChg chg="del mod">
          <ac:chgData name="Abdourahmane DIALLO" userId="4760343351f3e6f7" providerId="LiveId" clId="{848DE33A-D904-46AC-8351-8247AC58D2CC}" dt="2024-06-12T12:38:47.588" v="6382" actId="478"/>
          <ac:spMkLst>
            <pc:docMk/>
            <pc:sldMk cId="2669325335" sldId="487"/>
            <ac:spMk id="13" creationId="{BC64B6A5-CDC1-6726-39C9-B87DDDA7DBB9}"/>
          </ac:spMkLst>
        </pc:spChg>
        <pc:spChg chg="del">
          <ac:chgData name="Abdourahmane DIALLO" userId="4760343351f3e6f7" providerId="LiveId" clId="{848DE33A-D904-46AC-8351-8247AC58D2CC}" dt="2024-06-12T12:29:37.892" v="6295" actId="478"/>
          <ac:spMkLst>
            <pc:docMk/>
            <pc:sldMk cId="2669325335" sldId="487"/>
            <ac:spMk id="15" creationId="{BF7EE4B4-E8B8-E69E-130D-FB034EA2D436}"/>
          </ac:spMkLst>
        </pc:spChg>
        <pc:spChg chg="mod">
          <ac:chgData name="Abdourahmane DIALLO" userId="4760343351f3e6f7" providerId="LiveId" clId="{848DE33A-D904-46AC-8351-8247AC58D2CC}" dt="2024-06-12T12:29:43.869" v="6297" actId="2711"/>
          <ac:spMkLst>
            <pc:docMk/>
            <pc:sldMk cId="2669325335" sldId="487"/>
            <ac:spMk id="26" creationId="{864C18A0-EFD8-4D60-B0B3-D024B11D0AB0}"/>
          </ac:spMkLst>
        </pc:spChg>
        <pc:grpChg chg="mod">
          <ac:chgData name="Abdourahmane DIALLO" userId="4760343351f3e6f7" providerId="LiveId" clId="{848DE33A-D904-46AC-8351-8247AC58D2CC}" dt="2024-06-12T12:29:43.869" v="6297" actId="2711"/>
          <ac:grpSpMkLst>
            <pc:docMk/>
            <pc:sldMk cId="2669325335" sldId="487"/>
            <ac:grpSpMk id="2" creationId="{A1C76BD0-DEE9-0CDB-A265-26DDDE1350F9}"/>
          </ac:grpSpMkLst>
        </pc:grpChg>
        <pc:picChg chg="del mod">
          <ac:chgData name="Abdourahmane DIALLO" userId="4760343351f3e6f7" providerId="LiveId" clId="{848DE33A-D904-46AC-8351-8247AC58D2CC}" dt="2024-06-12T12:39:07.724" v="6386" actId="478"/>
          <ac:picMkLst>
            <pc:docMk/>
            <pc:sldMk cId="2669325335" sldId="487"/>
            <ac:picMk id="9" creationId="{9EDE25A5-86AB-EE32-D2F9-2F5B162999EE}"/>
          </ac:picMkLst>
        </pc:picChg>
        <pc:picChg chg="add mod">
          <ac:chgData name="Abdourahmane DIALLO" userId="4760343351f3e6f7" providerId="LiveId" clId="{848DE33A-D904-46AC-8351-8247AC58D2CC}" dt="2024-06-12T12:39:21.079" v="6388"/>
          <ac:picMkLst>
            <pc:docMk/>
            <pc:sldMk cId="2669325335" sldId="487"/>
            <ac:picMk id="11" creationId="{6B25DC9E-8B76-F436-AB71-20126D784B2B}"/>
          </ac:picMkLst>
        </pc:picChg>
        <pc:picChg chg="add mod">
          <ac:chgData name="Abdourahmane DIALLO" userId="4760343351f3e6f7" providerId="LiveId" clId="{848DE33A-D904-46AC-8351-8247AC58D2CC}" dt="2024-06-12T12:39:21.079" v="6388"/>
          <ac:picMkLst>
            <pc:docMk/>
            <pc:sldMk cId="2669325335" sldId="487"/>
            <ac:picMk id="12" creationId="{79A7DF27-4341-2883-551A-9CB7A107274B}"/>
          </ac:picMkLst>
        </pc:picChg>
        <pc:picChg chg="mod">
          <ac:chgData name="Abdourahmane DIALLO" userId="4760343351f3e6f7" providerId="LiveId" clId="{848DE33A-D904-46AC-8351-8247AC58D2CC}" dt="2024-06-12T12:29:43.869" v="6297" actId="2711"/>
          <ac:picMkLst>
            <pc:docMk/>
            <pc:sldMk cId="2669325335" sldId="487"/>
            <ac:picMk id="1026" creationId="{D8CBBAF5-F834-0DD8-A09A-A984A018F860}"/>
          </ac:picMkLst>
        </pc:picChg>
        <pc:picChg chg="mod">
          <ac:chgData name="Abdourahmane DIALLO" userId="4760343351f3e6f7" providerId="LiveId" clId="{848DE33A-D904-46AC-8351-8247AC58D2CC}" dt="2024-06-12T12:29:43.869" v="6297" actId="2711"/>
          <ac:picMkLst>
            <pc:docMk/>
            <pc:sldMk cId="2669325335" sldId="487"/>
            <ac:picMk id="1028" creationId="{891622C6-036C-335C-725E-42E7F1231AEF}"/>
          </ac:picMkLst>
        </pc:picChg>
        <pc:picChg chg="mod">
          <ac:chgData name="Abdourahmane DIALLO" userId="4760343351f3e6f7" providerId="LiveId" clId="{848DE33A-D904-46AC-8351-8247AC58D2CC}" dt="2024-06-12T12:29:43.869" v="6297" actId="2711"/>
          <ac:picMkLst>
            <pc:docMk/>
            <pc:sldMk cId="2669325335" sldId="487"/>
            <ac:picMk id="1030" creationId="{81BA358D-DA2E-4231-DCAA-FB091A636824}"/>
          </ac:picMkLst>
        </pc:picChg>
        <pc:picChg chg="del mod">
          <ac:chgData name="Abdourahmane DIALLO" userId="4760343351f3e6f7" providerId="LiveId" clId="{848DE33A-D904-46AC-8351-8247AC58D2CC}" dt="2024-06-12T12:39:05.925" v="6385" actId="478"/>
          <ac:picMkLst>
            <pc:docMk/>
            <pc:sldMk cId="2669325335" sldId="487"/>
            <ac:picMk id="4098" creationId="{8C602A3D-6DD1-F41C-10F8-A6EF90C32765}"/>
          </ac:picMkLst>
        </pc:picChg>
      </pc:sldChg>
      <pc:sldChg chg="addSp delSp modSp mod modNotesTx">
        <pc:chgData name="Abdourahmane DIALLO" userId="4760343351f3e6f7" providerId="LiveId" clId="{848DE33A-D904-46AC-8351-8247AC58D2CC}" dt="2024-06-16T13:07:08.023" v="10775" actId="12"/>
        <pc:sldMkLst>
          <pc:docMk/>
          <pc:sldMk cId="335790960" sldId="488"/>
        </pc:sldMkLst>
        <pc:spChg chg="mod">
          <ac:chgData name="Abdourahmane DIALLO" userId="4760343351f3e6f7" providerId="LiveId" clId="{848DE33A-D904-46AC-8351-8247AC58D2CC}" dt="2024-06-12T12:31:01.433" v="6309" actId="2711"/>
          <ac:spMkLst>
            <pc:docMk/>
            <pc:sldMk cId="335790960" sldId="488"/>
            <ac:spMk id="3" creationId="{00000000-0000-0000-0000-000000000000}"/>
          </ac:spMkLst>
        </pc:spChg>
        <pc:spChg chg="add mod">
          <ac:chgData name="Abdourahmane DIALLO" userId="4760343351f3e6f7" providerId="LiveId" clId="{848DE33A-D904-46AC-8351-8247AC58D2CC}" dt="2024-06-12T12:31:01.433" v="6309" actId="2711"/>
          <ac:spMkLst>
            <pc:docMk/>
            <pc:sldMk cId="335790960" sldId="488"/>
            <ac:spMk id="5" creationId="{85D72CCC-7354-096B-7E6C-660470EDE8E5}"/>
          </ac:spMkLst>
        </pc:spChg>
        <pc:spChg chg="mod">
          <ac:chgData name="Abdourahmane DIALLO" userId="4760343351f3e6f7" providerId="LiveId" clId="{848DE33A-D904-46AC-8351-8247AC58D2CC}" dt="2024-06-12T12:31:01.433" v="6309" actId="2711"/>
          <ac:spMkLst>
            <pc:docMk/>
            <pc:sldMk cId="335790960" sldId="488"/>
            <ac:spMk id="6" creationId="{B1785D59-115C-A4AE-F650-E796DE9CBEC2}"/>
          </ac:spMkLst>
        </pc:spChg>
        <pc:spChg chg="del">
          <ac:chgData name="Abdourahmane DIALLO" userId="4760343351f3e6f7" providerId="LiveId" clId="{848DE33A-D904-46AC-8351-8247AC58D2CC}" dt="2024-06-11T12:05:22.154" v="1703" actId="478"/>
          <ac:spMkLst>
            <pc:docMk/>
            <pc:sldMk cId="335790960" sldId="488"/>
            <ac:spMk id="7" creationId="{4DE5372B-A85B-FD71-E7C3-50578F3F75FF}"/>
          </ac:spMkLst>
        </pc:spChg>
        <pc:spChg chg="del mod">
          <ac:chgData name="Abdourahmane DIALLO" userId="4760343351f3e6f7" providerId="LiveId" clId="{848DE33A-D904-46AC-8351-8247AC58D2CC}" dt="2024-06-12T12:53:00.996" v="6595" actId="478"/>
          <ac:spMkLst>
            <pc:docMk/>
            <pc:sldMk cId="335790960" sldId="488"/>
            <ac:spMk id="8" creationId="{4D06B3B4-D575-E7C2-14B7-932DE6BB0DF9}"/>
          </ac:spMkLst>
        </pc:spChg>
        <pc:spChg chg="del mod">
          <ac:chgData name="Abdourahmane DIALLO" userId="4760343351f3e6f7" providerId="LiveId" clId="{848DE33A-D904-46AC-8351-8247AC58D2CC}" dt="2024-06-12T12:53:03.791" v="6597" actId="478"/>
          <ac:spMkLst>
            <pc:docMk/>
            <pc:sldMk cId="335790960" sldId="488"/>
            <ac:spMk id="9" creationId="{F9D110D5-C873-4046-4525-F4A000865A21}"/>
          </ac:spMkLst>
        </pc:spChg>
        <pc:spChg chg="mod">
          <ac:chgData name="Abdourahmane DIALLO" userId="4760343351f3e6f7" providerId="LiveId" clId="{848DE33A-D904-46AC-8351-8247AC58D2CC}" dt="2024-06-16T13:07:08.023" v="10775" actId="12"/>
          <ac:spMkLst>
            <pc:docMk/>
            <pc:sldMk cId="335790960" sldId="488"/>
            <ac:spMk id="10" creationId="{B803688D-B222-C625-BE27-DA391B608339}"/>
          </ac:spMkLst>
        </pc:spChg>
        <pc:spChg chg="del mod">
          <ac:chgData name="Abdourahmane DIALLO" userId="4760343351f3e6f7" providerId="LiveId" clId="{848DE33A-D904-46AC-8351-8247AC58D2CC}" dt="2024-06-12T12:53:02.373" v="6596" actId="478"/>
          <ac:spMkLst>
            <pc:docMk/>
            <pc:sldMk cId="335790960" sldId="488"/>
            <ac:spMk id="11" creationId="{578DA66C-A86D-B724-A04B-987E0FBA0031}"/>
          </ac:spMkLst>
        </pc:spChg>
        <pc:spChg chg="del mod">
          <ac:chgData name="Abdourahmane DIALLO" userId="4760343351f3e6f7" providerId="LiveId" clId="{848DE33A-D904-46AC-8351-8247AC58D2CC}" dt="2024-06-12T12:52:55.955" v="6593" actId="478"/>
          <ac:spMkLst>
            <pc:docMk/>
            <pc:sldMk cId="335790960" sldId="488"/>
            <ac:spMk id="14" creationId="{ECBB7DD7-4B0D-9A49-521A-65D3E6598651}"/>
          </ac:spMkLst>
        </pc:spChg>
        <pc:spChg chg="del mod">
          <ac:chgData name="Abdourahmane DIALLO" userId="4760343351f3e6f7" providerId="LiveId" clId="{848DE33A-D904-46AC-8351-8247AC58D2CC}" dt="2024-06-12T12:52:55.955" v="6593" actId="478"/>
          <ac:spMkLst>
            <pc:docMk/>
            <pc:sldMk cId="335790960" sldId="488"/>
            <ac:spMk id="16" creationId="{88AC1042-A166-4390-61CF-79BF963B2B4E}"/>
          </ac:spMkLst>
        </pc:spChg>
        <pc:spChg chg="del mod">
          <ac:chgData name="Abdourahmane DIALLO" userId="4760343351f3e6f7" providerId="LiveId" clId="{848DE33A-D904-46AC-8351-8247AC58D2CC}" dt="2024-06-12T12:52:55.955" v="6593" actId="478"/>
          <ac:spMkLst>
            <pc:docMk/>
            <pc:sldMk cId="335790960" sldId="488"/>
            <ac:spMk id="17" creationId="{E30ACB4F-D0F5-217A-17AE-A3AD1AB8DF87}"/>
          </ac:spMkLst>
        </pc:spChg>
        <pc:spChg chg="del mod">
          <ac:chgData name="Abdourahmane DIALLO" userId="4760343351f3e6f7" providerId="LiveId" clId="{848DE33A-D904-46AC-8351-8247AC58D2CC}" dt="2024-06-12T12:52:55.955" v="6593" actId="478"/>
          <ac:spMkLst>
            <pc:docMk/>
            <pc:sldMk cId="335790960" sldId="488"/>
            <ac:spMk id="19" creationId="{37CC9B91-2402-F69B-BA46-F66DB1233913}"/>
          </ac:spMkLst>
        </pc:spChg>
        <pc:spChg chg="del mod">
          <ac:chgData name="Abdourahmane DIALLO" userId="4760343351f3e6f7" providerId="LiveId" clId="{848DE33A-D904-46AC-8351-8247AC58D2CC}" dt="2024-06-12T12:52:55.955" v="6593" actId="478"/>
          <ac:spMkLst>
            <pc:docMk/>
            <pc:sldMk cId="335790960" sldId="488"/>
            <ac:spMk id="21" creationId="{3A7CD093-B656-7D74-5E45-12417FAB43D3}"/>
          </ac:spMkLst>
        </pc:spChg>
        <pc:spChg chg="del mod">
          <ac:chgData name="Abdourahmane DIALLO" userId="4760343351f3e6f7" providerId="LiveId" clId="{848DE33A-D904-46AC-8351-8247AC58D2CC}" dt="2024-06-12T12:52:55.955" v="6593" actId="478"/>
          <ac:spMkLst>
            <pc:docMk/>
            <pc:sldMk cId="335790960" sldId="488"/>
            <ac:spMk id="22" creationId="{49214DCE-F8FF-4494-CB49-8E1D328B4BB9}"/>
          </ac:spMkLst>
        </pc:spChg>
        <pc:spChg chg="del mod">
          <ac:chgData name="Abdourahmane DIALLO" userId="4760343351f3e6f7" providerId="LiveId" clId="{848DE33A-D904-46AC-8351-8247AC58D2CC}" dt="2024-06-12T12:52:55.955" v="6593" actId="478"/>
          <ac:spMkLst>
            <pc:docMk/>
            <pc:sldMk cId="335790960" sldId="488"/>
            <ac:spMk id="23" creationId="{08B8F6C6-63F4-8BEB-4D2A-3338C387321E}"/>
          </ac:spMkLst>
        </pc:spChg>
        <pc:spChg chg="del mod">
          <ac:chgData name="Abdourahmane DIALLO" userId="4760343351f3e6f7" providerId="LiveId" clId="{848DE33A-D904-46AC-8351-8247AC58D2CC}" dt="2024-06-12T12:52:55.955" v="6593" actId="478"/>
          <ac:spMkLst>
            <pc:docMk/>
            <pc:sldMk cId="335790960" sldId="488"/>
            <ac:spMk id="24" creationId="{97E0E603-51AF-823A-93A0-429AD8525BE9}"/>
          </ac:spMkLst>
        </pc:spChg>
        <pc:spChg chg="del mod">
          <ac:chgData name="Abdourahmane DIALLO" userId="4760343351f3e6f7" providerId="LiveId" clId="{848DE33A-D904-46AC-8351-8247AC58D2CC}" dt="2024-06-12T12:52:55.955" v="6593" actId="478"/>
          <ac:spMkLst>
            <pc:docMk/>
            <pc:sldMk cId="335790960" sldId="488"/>
            <ac:spMk id="25" creationId="{944F2B5A-1DC6-BE74-D683-500B368DD9B2}"/>
          </ac:spMkLst>
        </pc:spChg>
        <pc:spChg chg="mod">
          <ac:chgData name="Abdourahmane DIALLO" userId="4760343351f3e6f7" providerId="LiveId" clId="{848DE33A-D904-46AC-8351-8247AC58D2CC}" dt="2024-06-12T12:31:01.433" v="6309" actId="2711"/>
          <ac:spMkLst>
            <pc:docMk/>
            <pc:sldMk cId="335790960" sldId="488"/>
            <ac:spMk id="26" creationId="{864C18A0-EFD8-4D60-B0B3-D024B11D0AB0}"/>
          </ac:spMkLst>
        </pc:spChg>
        <pc:spChg chg="del mod">
          <ac:chgData name="Abdourahmane DIALLO" userId="4760343351f3e6f7" providerId="LiveId" clId="{848DE33A-D904-46AC-8351-8247AC58D2CC}" dt="2024-06-12T12:52:58.085" v="6594" actId="478"/>
          <ac:spMkLst>
            <pc:docMk/>
            <pc:sldMk cId="335790960" sldId="488"/>
            <ac:spMk id="27" creationId="{7588D919-D00B-43FB-2EDB-59E0826FDD71}"/>
          </ac:spMkLst>
        </pc:spChg>
        <pc:spChg chg="del mod">
          <ac:chgData name="Abdourahmane DIALLO" userId="4760343351f3e6f7" providerId="LiveId" clId="{848DE33A-D904-46AC-8351-8247AC58D2CC}" dt="2024-06-12T12:52:58.085" v="6594" actId="478"/>
          <ac:spMkLst>
            <pc:docMk/>
            <pc:sldMk cId="335790960" sldId="488"/>
            <ac:spMk id="28" creationId="{F6EAA216-D3D8-5FC5-F367-E0BE66AB36E3}"/>
          </ac:spMkLst>
        </pc:spChg>
        <pc:spChg chg="del mod">
          <ac:chgData name="Abdourahmane DIALLO" userId="4760343351f3e6f7" providerId="LiveId" clId="{848DE33A-D904-46AC-8351-8247AC58D2CC}" dt="2024-06-12T12:47:13.734" v="6490" actId="478"/>
          <ac:spMkLst>
            <pc:docMk/>
            <pc:sldMk cId="335790960" sldId="488"/>
            <ac:spMk id="29" creationId="{585C4534-40A6-575E-D462-3E1FA669DD9F}"/>
          </ac:spMkLst>
        </pc:spChg>
        <pc:picChg chg="add mod">
          <ac:chgData name="Abdourahmane DIALLO" userId="4760343351f3e6f7" providerId="LiveId" clId="{848DE33A-D904-46AC-8351-8247AC58D2CC}" dt="2024-06-13T19:39:55.399" v="7788"/>
          <ac:picMkLst>
            <pc:docMk/>
            <pc:sldMk cId="335790960" sldId="488"/>
            <ac:picMk id="2" creationId="{D9C16A9B-7300-154B-F205-B52C3FBB934A}"/>
          </ac:picMkLst>
        </pc:picChg>
        <pc:picChg chg="del mod">
          <ac:chgData name="Abdourahmane DIALLO" userId="4760343351f3e6f7" providerId="LiveId" clId="{848DE33A-D904-46AC-8351-8247AC58D2CC}" dt="2024-06-13T19:39:54.917" v="7787" actId="478"/>
          <ac:picMkLst>
            <pc:docMk/>
            <pc:sldMk cId="335790960" sldId="488"/>
            <ac:picMk id="12" creationId="{AFAC29D4-4042-147A-2BEB-7AC50E6B3317}"/>
          </ac:picMkLst>
        </pc:picChg>
        <pc:picChg chg="del mod">
          <ac:chgData name="Abdourahmane DIALLO" userId="4760343351f3e6f7" providerId="LiveId" clId="{848DE33A-D904-46AC-8351-8247AC58D2CC}" dt="2024-06-12T12:52:54.045" v="6592" actId="478"/>
          <ac:picMkLst>
            <pc:docMk/>
            <pc:sldMk cId="335790960" sldId="488"/>
            <ac:picMk id="13" creationId="{7EAADDE3-D35B-FB1F-C41C-8EFAE17CFE0F}"/>
          </ac:picMkLst>
        </pc:picChg>
        <pc:picChg chg="mod">
          <ac:chgData name="Abdourahmane DIALLO" userId="4760343351f3e6f7" providerId="LiveId" clId="{848DE33A-D904-46AC-8351-8247AC58D2CC}" dt="2024-06-12T12:31:01.433" v="6309" actId="2711"/>
          <ac:picMkLst>
            <pc:docMk/>
            <pc:sldMk cId="335790960" sldId="488"/>
            <ac:picMk id="9218" creationId="{CA52A9EE-60BF-811F-FE4E-1EF422750A01}"/>
          </ac:picMkLst>
        </pc:picChg>
        <pc:cxnChg chg="del mod">
          <ac:chgData name="Abdourahmane DIALLO" userId="4760343351f3e6f7" providerId="LiveId" clId="{848DE33A-D904-46AC-8351-8247AC58D2CC}" dt="2024-06-12T12:47:21.327" v="6492" actId="478"/>
          <ac:cxnSpMkLst>
            <pc:docMk/>
            <pc:sldMk cId="335790960" sldId="488"/>
            <ac:cxnSpMk id="2" creationId="{FF621631-6D67-7572-236C-777D4E1A9279}"/>
          </ac:cxnSpMkLst>
        </pc:cxnChg>
        <pc:cxnChg chg="del mod">
          <ac:chgData name="Abdourahmane DIALLO" userId="4760343351f3e6f7" providerId="LiveId" clId="{848DE33A-D904-46AC-8351-8247AC58D2CC}" dt="2024-06-12T12:47:15.016" v="6491" actId="478"/>
          <ac:cxnSpMkLst>
            <pc:docMk/>
            <pc:sldMk cId="335790960" sldId="488"/>
            <ac:cxnSpMk id="4" creationId="{0B861051-E1FE-7BAC-DB02-9F27292DC801}"/>
          </ac:cxnSpMkLst>
        </pc:cxnChg>
      </pc:sldChg>
      <pc:sldChg chg="del">
        <pc:chgData name="Abdourahmane DIALLO" userId="4760343351f3e6f7" providerId="LiveId" clId="{848DE33A-D904-46AC-8351-8247AC58D2CC}" dt="2024-06-11T09:20:16.958" v="908" actId="47"/>
        <pc:sldMkLst>
          <pc:docMk/>
          <pc:sldMk cId="1407546629" sldId="489"/>
        </pc:sldMkLst>
      </pc:sldChg>
      <pc:sldChg chg="del">
        <pc:chgData name="Abdourahmane DIALLO" userId="4760343351f3e6f7" providerId="LiveId" clId="{848DE33A-D904-46AC-8351-8247AC58D2CC}" dt="2024-06-11T09:20:18.422" v="909" actId="47"/>
        <pc:sldMkLst>
          <pc:docMk/>
          <pc:sldMk cId="396223163" sldId="490"/>
        </pc:sldMkLst>
      </pc:sldChg>
      <pc:sldChg chg="modSp mod">
        <pc:chgData name="Abdourahmane DIALLO" userId="4760343351f3e6f7" providerId="LiveId" clId="{848DE33A-D904-46AC-8351-8247AC58D2CC}" dt="2024-06-16T13:11:16.205" v="10839" actId="403"/>
        <pc:sldMkLst>
          <pc:docMk/>
          <pc:sldMk cId="385884973" sldId="491"/>
        </pc:sldMkLst>
        <pc:spChg chg="mod">
          <ac:chgData name="Abdourahmane DIALLO" userId="4760343351f3e6f7" providerId="LiveId" clId="{848DE33A-D904-46AC-8351-8247AC58D2CC}" dt="2024-06-12T12:32:40.772" v="6325" actId="2711"/>
          <ac:spMkLst>
            <pc:docMk/>
            <pc:sldMk cId="385884973" sldId="491"/>
            <ac:spMk id="2" creationId="{555A021E-068E-DED7-ECCC-B4285C83D2D6}"/>
          </ac:spMkLst>
        </pc:spChg>
        <pc:spChg chg="mod">
          <ac:chgData name="Abdourahmane DIALLO" userId="4760343351f3e6f7" providerId="LiveId" clId="{848DE33A-D904-46AC-8351-8247AC58D2CC}" dt="2024-06-16T13:11:16.205" v="10839" actId="403"/>
          <ac:spMkLst>
            <pc:docMk/>
            <pc:sldMk cId="385884973" sldId="491"/>
            <ac:spMk id="3" creationId="{3039CAEB-57CE-78D9-9B9F-2A45F3278104}"/>
          </ac:spMkLst>
        </pc:spChg>
        <pc:spChg chg="mod">
          <ac:chgData name="Abdourahmane DIALLO" userId="4760343351f3e6f7" providerId="LiveId" clId="{848DE33A-D904-46AC-8351-8247AC58D2CC}" dt="2024-06-12T12:32:40.772" v="6325" actId="2711"/>
          <ac:spMkLst>
            <pc:docMk/>
            <pc:sldMk cId="385884973" sldId="491"/>
            <ac:spMk id="5" creationId="{A6A8298A-2937-35DA-D85C-6472219DC67F}"/>
          </ac:spMkLst>
        </pc:spChg>
      </pc:sldChg>
      <pc:sldChg chg="addSp delSp modSp mod">
        <pc:chgData name="Abdourahmane DIALLO" userId="4760343351f3e6f7" providerId="LiveId" clId="{848DE33A-D904-46AC-8351-8247AC58D2CC}" dt="2024-06-12T12:32:19.735" v="6321" actId="2711"/>
        <pc:sldMkLst>
          <pc:docMk/>
          <pc:sldMk cId="1986970809" sldId="492"/>
        </pc:sldMkLst>
        <pc:spChg chg="mod">
          <ac:chgData name="Abdourahmane DIALLO" userId="4760343351f3e6f7" providerId="LiveId" clId="{848DE33A-D904-46AC-8351-8247AC58D2CC}" dt="2024-06-12T12:32:19.735" v="6321" actId="2711"/>
          <ac:spMkLst>
            <pc:docMk/>
            <pc:sldMk cId="1986970809" sldId="492"/>
            <ac:spMk id="2" creationId="{D8B93CE9-EF3B-7C1F-A260-426FFEA29793}"/>
          </ac:spMkLst>
        </pc:spChg>
        <pc:spChg chg="add mod">
          <ac:chgData name="Abdourahmane DIALLO" userId="4760343351f3e6f7" providerId="LiveId" clId="{848DE33A-D904-46AC-8351-8247AC58D2CC}" dt="2024-06-12T12:32:19.735" v="6321" actId="2711"/>
          <ac:spMkLst>
            <pc:docMk/>
            <pc:sldMk cId="1986970809" sldId="492"/>
            <ac:spMk id="3" creationId="{DDD6121C-88A1-2ACE-6393-B418EE3D64D4}"/>
          </ac:spMkLst>
        </pc:spChg>
        <pc:spChg chg="add del">
          <ac:chgData name="Abdourahmane DIALLO" userId="4760343351f3e6f7" providerId="LiveId" clId="{848DE33A-D904-46AC-8351-8247AC58D2CC}" dt="2024-06-11T15:17:32.599" v="3957" actId="22"/>
          <ac:spMkLst>
            <pc:docMk/>
            <pc:sldMk cId="1986970809" sldId="492"/>
            <ac:spMk id="5" creationId="{6449B386-962A-343D-8E89-2F7898F0D8EC}"/>
          </ac:spMkLst>
        </pc:spChg>
        <pc:spChg chg="add mod">
          <ac:chgData name="Abdourahmane DIALLO" userId="4760343351f3e6f7" providerId="LiveId" clId="{848DE33A-D904-46AC-8351-8247AC58D2CC}" dt="2024-06-12T12:32:19.735" v="6321" actId="2711"/>
          <ac:spMkLst>
            <pc:docMk/>
            <pc:sldMk cId="1986970809" sldId="492"/>
            <ac:spMk id="6" creationId="{12641F74-34A4-F55E-420A-04264F5EC7EB}"/>
          </ac:spMkLst>
        </pc:spChg>
      </pc:sldChg>
      <pc:sldChg chg="del">
        <pc:chgData name="Abdourahmane DIALLO" userId="4760343351f3e6f7" providerId="LiveId" clId="{848DE33A-D904-46AC-8351-8247AC58D2CC}" dt="2024-06-11T11:57:02.106" v="1624" actId="47"/>
        <pc:sldMkLst>
          <pc:docMk/>
          <pc:sldMk cId="789200278" sldId="493"/>
        </pc:sldMkLst>
      </pc:sldChg>
      <pc:sldChg chg="addSp delSp modSp add del mod">
        <pc:chgData name="Abdourahmane DIALLO" userId="4760343351f3e6f7" providerId="LiveId" clId="{848DE33A-D904-46AC-8351-8247AC58D2CC}" dt="2024-06-16T13:14:36.692" v="10894" actId="47"/>
        <pc:sldMkLst>
          <pc:docMk/>
          <pc:sldMk cId="3620210624" sldId="494"/>
        </pc:sldMkLst>
        <pc:spChg chg="mod">
          <ac:chgData name="Abdourahmane DIALLO" userId="4760343351f3e6f7" providerId="LiveId" clId="{848DE33A-D904-46AC-8351-8247AC58D2CC}" dt="2024-06-14T07:29:10.813" v="8274" actId="2711"/>
          <ac:spMkLst>
            <pc:docMk/>
            <pc:sldMk cId="3620210624" sldId="494"/>
            <ac:spMk id="2" creationId="{557D3BB3-C34B-AE8B-7E94-EDF7A91EE44F}"/>
          </ac:spMkLst>
        </pc:spChg>
        <pc:spChg chg="add mod">
          <ac:chgData name="Abdourahmane DIALLO" userId="4760343351f3e6f7" providerId="LiveId" clId="{848DE33A-D904-46AC-8351-8247AC58D2CC}" dt="2024-06-14T07:29:10.813" v="8274" actId="2711"/>
          <ac:spMkLst>
            <pc:docMk/>
            <pc:sldMk cId="3620210624" sldId="494"/>
            <ac:spMk id="3" creationId="{9CFF6B30-237A-0F5D-FDF3-87B4585173AD}"/>
          </ac:spMkLst>
        </pc:spChg>
        <pc:spChg chg="add del mod">
          <ac:chgData name="Abdourahmane DIALLO" userId="4760343351f3e6f7" providerId="LiveId" clId="{848DE33A-D904-46AC-8351-8247AC58D2CC}" dt="2024-06-11T09:05:05.723" v="866" actId="478"/>
          <ac:spMkLst>
            <pc:docMk/>
            <pc:sldMk cId="3620210624" sldId="494"/>
            <ac:spMk id="3" creationId="{C2D6CD8C-B0AB-235A-F8FD-71CEB04E0562}"/>
          </ac:spMkLst>
        </pc:spChg>
        <pc:spChg chg="add mod">
          <ac:chgData name="Abdourahmane DIALLO" userId="4760343351f3e6f7" providerId="LiveId" clId="{848DE33A-D904-46AC-8351-8247AC58D2CC}" dt="2024-06-14T07:29:10.813" v="8274" actId="2711"/>
          <ac:spMkLst>
            <pc:docMk/>
            <pc:sldMk cId="3620210624" sldId="494"/>
            <ac:spMk id="5" creationId="{587FFA05-0B64-6E90-E2BF-9A349109998E}"/>
          </ac:spMkLst>
        </pc:spChg>
        <pc:spChg chg="del mod">
          <ac:chgData name="Abdourahmane DIALLO" userId="4760343351f3e6f7" providerId="LiveId" clId="{848DE33A-D904-46AC-8351-8247AC58D2CC}" dt="2024-06-11T09:31:22.951" v="1004" actId="478"/>
          <ac:spMkLst>
            <pc:docMk/>
            <pc:sldMk cId="3620210624" sldId="494"/>
            <ac:spMk id="7" creationId="{EA79C5E0-B3FA-45FE-5E17-CB1932E48685}"/>
          </ac:spMkLst>
        </pc:spChg>
        <pc:spChg chg="mod">
          <ac:chgData name="Abdourahmane DIALLO" userId="4760343351f3e6f7" providerId="LiveId" clId="{848DE33A-D904-46AC-8351-8247AC58D2CC}" dt="2024-06-14T07:29:10.813" v="8274" actId="2711"/>
          <ac:spMkLst>
            <pc:docMk/>
            <pc:sldMk cId="3620210624" sldId="494"/>
            <ac:spMk id="22" creationId="{00000000-0000-0000-0000-000000000000}"/>
          </ac:spMkLst>
        </pc:spChg>
        <pc:picChg chg="add del mod">
          <ac:chgData name="Abdourahmane DIALLO" userId="4760343351f3e6f7" providerId="LiveId" clId="{848DE33A-D904-46AC-8351-8247AC58D2CC}" dt="2024-06-11T09:05:07.638" v="867" actId="478"/>
          <ac:picMkLst>
            <pc:docMk/>
            <pc:sldMk cId="3620210624" sldId="494"/>
            <ac:picMk id="4" creationId="{D44180FB-4593-F126-BA2B-C0F1577050ED}"/>
          </ac:picMkLst>
        </pc:picChg>
      </pc:sldChg>
      <pc:sldChg chg="add del">
        <pc:chgData name="Abdourahmane DIALLO" userId="4760343351f3e6f7" providerId="LiveId" clId="{848DE33A-D904-46AC-8351-8247AC58D2CC}" dt="2024-06-11T08:15:37.338" v="427" actId="47"/>
        <pc:sldMkLst>
          <pc:docMk/>
          <pc:sldMk cId="444762701" sldId="495"/>
        </pc:sldMkLst>
      </pc:sldChg>
      <pc:sldChg chg="addSp delSp modSp add del mod">
        <pc:chgData name="Abdourahmane DIALLO" userId="4760343351f3e6f7" providerId="LiveId" clId="{848DE33A-D904-46AC-8351-8247AC58D2CC}" dt="2024-06-11T08:07:32.638" v="407" actId="47"/>
        <pc:sldMkLst>
          <pc:docMk/>
          <pc:sldMk cId="2542383660" sldId="496"/>
        </pc:sldMkLst>
        <pc:spChg chg="del">
          <ac:chgData name="Abdourahmane DIALLO" userId="4760343351f3e6f7" providerId="LiveId" clId="{848DE33A-D904-46AC-8351-8247AC58D2CC}" dt="2024-06-11T08:02:31.973" v="322" actId="478"/>
          <ac:spMkLst>
            <pc:docMk/>
            <pc:sldMk cId="2542383660" sldId="496"/>
            <ac:spMk id="5" creationId="{9696CC9D-FB8F-7268-8C98-7206EDF34B73}"/>
          </ac:spMkLst>
        </pc:spChg>
        <pc:spChg chg="del">
          <ac:chgData name="Abdourahmane DIALLO" userId="4760343351f3e6f7" providerId="LiveId" clId="{848DE33A-D904-46AC-8351-8247AC58D2CC}" dt="2024-06-11T08:02:01.530" v="305" actId="478"/>
          <ac:spMkLst>
            <pc:docMk/>
            <pc:sldMk cId="2542383660" sldId="496"/>
            <ac:spMk id="17" creationId="{E27CF6E8-0292-A645-0B3F-694C877960FC}"/>
          </ac:spMkLst>
        </pc:spChg>
        <pc:spChg chg="del">
          <ac:chgData name="Abdourahmane DIALLO" userId="4760343351f3e6f7" providerId="LiveId" clId="{848DE33A-D904-46AC-8351-8247AC58D2CC}" dt="2024-06-11T08:02:21.185" v="316" actId="478"/>
          <ac:spMkLst>
            <pc:docMk/>
            <pc:sldMk cId="2542383660" sldId="496"/>
            <ac:spMk id="39" creationId="{B4313F98-5BC1-E1FA-29F5-343E616334E3}"/>
          </ac:spMkLst>
        </pc:spChg>
        <pc:spChg chg="del">
          <ac:chgData name="Abdourahmane DIALLO" userId="4760343351f3e6f7" providerId="LiveId" clId="{848DE33A-D904-46AC-8351-8247AC58D2CC}" dt="2024-06-11T08:02:22.617" v="317" actId="478"/>
          <ac:spMkLst>
            <pc:docMk/>
            <pc:sldMk cId="2542383660" sldId="496"/>
            <ac:spMk id="42" creationId="{78B71957-285B-6680-48DB-50B7495EAFE5}"/>
          </ac:spMkLst>
        </pc:spChg>
        <pc:spChg chg="del">
          <ac:chgData name="Abdourahmane DIALLO" userId="4760343351f3e6f7" providerId="LiveId" clId="{848DE33A-D904-46AC-8351-8247AC58D2CC}" dt="2024-06-11T08:02:23.571" v="318" actId="478"/>
          <ac:spMkLst>
            <pc:docMk/>
            <pc:sldMk cId="2542383660" sldId="496"/>
            <ac:spMk id="45" creationId="{94A67F25-0164-5EE5-282A-32AF8DD7CF30}"/>
          </ac:spMkLst>
        </pc:spChg>
        <pc:spChg chg="del">
          <ac:chgData name="Abdourahmane DIALLO" userId="4760343351f3e6f7" providerId="LiveId" clId="{848DE33A-D904-46AC-8351-8247AC58D2CC}" dt="2024-06-11T08:02:09.106" v="310" actId="478"/>
          <ac:spMkLst>
            <pc:docMk/>
            <pc:sldMk cId="2542383660" sldId="496"/>
            <ac:spMk id="47" creationId="{31CBC0FD-2712-46E0-3BC5-81D8031E8FCA}"/>
          </ac:spMkLst>
        </pc:spChg>
        <pc:spChg chg="del">
          <ac:chgData name="Abdourahmane DIALLO" userId="4760343351f3e6f7" providerId="LiveId" clId="{848DE33A-D904-46AC-8351-8247AC58D2CC}" dt="2024-06-11T08:02:00.471" v="304" actId="478"/>
          <ac:spMkLst>
            <pc:docMk/>
            <pc:sldMk cId="2542383660" sldId="496"/>
            <ac:spMk id="50" creationId="{18AD849F-9FE1-5D63-5ED4-F9866563B28A}"/>
          </ac:spMkLst>
        </pc:spChg>
        <pc:graphicFrameChg chg="add del mod">
          <ac:chgData name="Abdourahmane DIALLO" userId="4760343351f3e6f7" providerId="LiveId" clId="{848DE33A-D904-46AC-8351-8247AC58D2CC}" dt="2024-06-11T08:02:53.786" v="327" actId="1076"/>
          <ac:graphicFrameMkLst>
            <pc:docMk/>
            <pc:sldMk cId="2542383660" sldId="496"/>
            <ac:graphicFrameMk id="61" creationId="{8B62747D-23E7-36CB-A982-8465D838F743}"/>
          </ac:graphicFrameMkLst>
        </pc:graphicFrameChg>
        <pc:picChg chg="add mod">
          <ac:chgData name="Abdourahmane DIALLO" userId="4760343351f3e6f7" providerId="LiveId" clId="{848DE33A-D904-46AC-8351-8247AC58D2CC}" dt="2024-06-11T08:01:41.939" v="301"/>
          <ac:picMkLst>
            <pc:docMk/>
            <pc:sldMk cId="2542383660" sldId="496"/>
            <ac:picMk id="3" creationId="{97666EA2-7A18-D044-D615-0BF7C2EBC8C4}"/>
          </ac:picMkLst>
        </pc:picChg>
        <pc:picChg chg="del">
          <ac:chgData name="Abdourahmane DIALLO" userId="4760343351f3e6f7" providerId="LiveId" clId="{848DE33A-D904-46AC-8351-8247AC58D2CC}" dt="2024-06-11T08:02:30.294" v="321" actId="478"/>
          <ac:picMkLst>
            <pc:docMk/>
            <pc:sldMk cId="2542383660" sldId="496"/>
            <ac:picMk id="14" creationId="{BC76C1D0-A155-79A7-219F-095485E42EEF}"/>
          </ac:picMkLst>
        </pc:picChg>
        <pc:picChg chg="del">
          <ac:chgData name="Abdourahmane DIALLO" userId="4760343351f3e6f7" providerId="LiveId" clId="{848DE33A-D904-46AC-8351-8247AC58D2CC}" dt="2024-06-11T08:02:13.319" v="312" actId="478"/>
          <ac:picMkLst>
            <pc:docMk/>
            <pc:sldMk cId="2542383660" sldId="496"/>
            <ac:picMk id="40" creationId="{A53E943C-A519-D128-1786-812074D0A02D}"/>
          </ac:picMkLst>
        </pc:picChg>
        <pc:picChg chg="del">
          <ac:chgData name="Abdourahmane DIALLO" userId="4760343351f3e6f7" providerId="LiveId" clId="{848DE33A-D904-46AC-8351-8247AC58D2CC}" dt="2024-06-11T08:02:14.140" v="313" actId="478"/>
          <ac:picMkLst>
            <pc:docMk/>
            <pc:sldMk cId="2542383660" sldId="496"/>
            <ac:picMk id="43" creationId="{BB1800D1-9A40-849C-8377-296DCEFD8335}"/>
          </ac:picMkLst>
        </pc:picChg>
        <pc:picChg chg="del">
          <ac:chgData name="Abdourahmane DIALLO" userId="4760343351f3e6f7" providerId="LiveId" clId="{848DE33A-D904-46AC-8351-8247AC58D2CC}" dt="2024-06-11T08:02:15.135" v="314" actId="478"/>
          <ac:picMkLst>
            <pc:docMk/>
            <pc:sldMk cId="2542383660" sldId="496"/>
            <ac:picMk id="46" creationId="{DF986AF9-E950-3F34-36CF-367E1B641DA5}"/>
          </ac:picMkLst>
        </pc:picChg>
        <pc:picChg chg="del">
          <ac:chgData name="Abdourahmane DIALLO" userId="4760343351f3e6f7" providerId="LiveId" clId="{848DE33A-D904-46AC-8351-8247AC58D2CC}" dt="2024-06-11T08:02:10.059" v="311" actId="478"/>
          <ac:picMkLst>
            <pc:docMk/>
            <pc:sldMk cId="2542383660" sldId="496"/>
            <ac:picMk id="55" creationId="{5B7D411B-F23D-3219-C596-FCA033F5D6BD}"/>
          </ac:picMkLst>
        </pc:picChg>
        <pc:picChg chg="del">
          <ac:chgData name="Abdourahmane DIALLO" userId="4760343351f3e6f7" providerId="LiveId" clId="{848DE33A-D904-46AC-8351-8247AC58D2CC}" dt="2024-06-11T08:02:03.241" v="307" actId="478"/>
          <ac:picMkLst>
            <pc:docMk/>
            <pc:sldMk cId="2542383660" sldId="496"/>
            <ac:picMk id="60" creationId="{50C62973-43C6-53DB-F43C-FC6CA648CCE6}"/>
          </ac:picMkLst>
        </pc:picChg>
        <pc:picChg chg="del">
          <ac:chgData name="Abdourahmane DIALLO" userId="4760343351f3e6f7" providerId="LiveId" clId="{848DE33A-D904-46AC-8351-8247AC58D2CC}" dt="2024-06-11T08:02:24.557" v="319" actId="478"/>
          <ac:picMkLst>
            <pc:docMk/>
            <pc:sldMk cId="2542383660" sldId="496"/>
            <ac:picMk id="1026" creationId="{398C647C-EAFD-1F06-734D-060DF3B5202F}"/>
          </ac:picMkLst>
        </pc:picChg>
        <pc:picChg chg="del">
          <ac:chgData name="Abdourahmane DIALLO" userId="4760343351f3e6f7" providerId="LiveId" clId="{848DE33A-D904-46AC-8351-8247AC58D2CC}" dt="2024-06-11T08:02:02.456" v="306" actId="478"/>
          <ac:picMkLst>
            <pc:docMk/>
            <pc:sldMk cId="2542383660" sldId="496"/>
            <ac:picMk id="1028" creationId="{67728408-B0B6-DF82-7067-07D7DF922A17}"/>
          </ac:picMkLst>
        </pc:picChg>
        <pc:picChg chg="del">
          <ac:chgData name="Abdourahmane DIALLO" userId="4760343351f3e6f7" providerId="LiveId" clId="{848DE33A-D904-46AC-8351-8247AC58D2CC}" dt="2024-06-11T08:01:57.484" v="303" actId="478"/>
          <ac:picMkLst>
            <pc:docMk/>
            <pc:sldMk cId="2542383660" sldId="496"/>
            <ac:picMk id="1030" creationId="{25C879BF-D547-DC8E-AE45-25C2E0060ECF}"/>
          </ac:picMkLst>
        </pc:picChg>
      </pc:sldChg>
      <pc:sldChg chg="addSp delSp modSp add del mod modAnim">
        <pc:chgData name="Abdourahmane DIALLO" userId="4760343351f3e6f7" providerId="LiveId" clId="{848DE33A-D904-46AC-8351-8247AC58D2CC}" dt="2024-06-12T11:56:07.498" v="5864" actId="47"/>
        <pc:sldMkLst>
          <pc:docMk/>
          <pc:sldMk cId="1815665757" sldId="497"/>
        </pc:sldMkLst>
        <pc:spChg chg="del mod topLvl">
          <ac:chgData name="Abdourahmane DIALLO" userId="4760343351f3e6f7" providerId="LiveId" clId="{848DE33A-D904-46AC-8351-8247AC58D2CC}" dt="2024-06-12T11:35:11.211" v="5501" actId="478"/>
          <ac:spMkLst>
            <pc:docMk/>
            <pc:sldMk cId="1815665757" sldId="497"/>
            <ac:spMk id="7" creationId="{EEB00A7A-21FE-66D4-38C4-82B6D968224C}"/>
          </ac:spMkLst>
        </pc:spChg>
        <pc:spChg chg="del mod topLvl">
          <ac:chgData name="Abdourahmane DIALLO" userId="4760343351f3e6f7" providerId="LiveId" clId="{848DE33A-D904-46AC-8351-8247AC58D2CC}" dt="2024-06-12T11:35:09.834" v="5500" actId="478"/>
          <ac:spMkLst>
            <pc:docMk/>
            <pc:sldMk cId="1815665757" sldId="497"/>
            <ac:spMk id="10" creationId="{E5702F9B-2607-10C2-6CD7-88E638C49F58}"/>
          </ac:spMkLst>
        </pc:spChg>
        <pc:spChg chg="del mod topLvl">
          <ac:chgData name="Abdourahmane DIALLO" userId="4760343351f3e6f7" providerId="LiveId" clId="{848DE33A-D904-46AC-8351-8247AC58D2CC}" dt="2024-06-12T11:35:07.078" v="5498" actId="478"/>
          <ac:spMkLst>
            <pc:docMk/>
            <pc:sldMk cId="1815665757" sldId="497"/>
            <ac:spMk id="13" creationId="{17CFD497-3A67-C7E8-F915-11AA5C4C40FB}"/>
          </ac:spMkLst>
        </pc:spChg>
        <pc:spChg chg="add del mod">
          <ac:chgData name="Abdourahmane DIALLO" userId="4760343351f3e6f7" providerId="LiveId" clId="{848DE33A-D904-46AC-8351-8247AC58D2CC}" dt="2024-06-11T08:42:50.480" v="663" actId="478"/>
          <ac:spMkLst>
            <pc:docMk/>
            <pc:sldMk cId="1815665757" sldId="497"/>
            <ac:spMk id="16" creationId="{93D2B164-8A2C-1968-3C99-533B530F0B77}"/>
          </ac:spMkLst>
        </pc:spChg>
        <pc:spChg chg="del mod">
          <ac:chgData name="Abdourahmane DIALLO" userId="4760343351f3e6f7" providerId="LiveId" clId="{848DE33A-D904-46AC-8351-8247AC58D2CC}" dt="2024-06-12T11:35:05.153" v="5497" actId="478"/>
          <ac:spMkLst>
            <pc:docMk/>
            <pc:sldMk cId="1815665757" sldId="497"/>
            <ac:spMk id="17" creationId="{E27CF6E8-0292-A645-0B3F-694C877960FC}"/>
          </ac:spMkLst>
        </pc:spChg>
        <pc:spChg chg="del">
          <ac:chgData name="Abdourahmane DIALLO" userId="4760343351f3e6f7" providerId="LiveId" clId="{848DE33A-D904-46AC-8351-8247AC58D2CC}" dt="2024-06-11T08:03:45.194" v="329" actId="478"/>
          <ac:spMkLst>
            <pc:docMk/>
            <pc:sldMk cId="1815665757" sldId="497"/>
            <ac:spMk id="39" creationId="{B4313F98-5BC1-E1FA-29F5-343E616334E3}"/>
          </ac:spMkLst>
        </pc:spChg>
        <pc:spChg chg="del mod">
          <ac:chgData name="Abdourahmane DIALLO" userId="4760343351f3e6f7" providerId="LiveId" clId="{848DE33A-D904-46AC-8351-8247AC58D2CC}" dt="2024-06-11T08:03:47.385" v="331" actId="478"/>
          <ac:spMkLst>
            <pc:docMk/>
            <pc:sldMk cId="1815665757" sldId="497"/>
            <ac:spMk id="42" creationId="{78B71957-285B-6680-48DB-50B7495EAFE5}"/>
          </ac:spMkLst>
        </pc:spChg>
        <pc:spChg chg="del">
          <ac:chgData name="Abdourahmane DIALLO" userId="4760343351f3e6f7" providerId="LiveId" clId="{848DE33A-D904-46AC-8351-8247AC58D2CC}" dt="2024-06-11T08:03:49.035" v="332" actId="478"/>
          <ac:spMkLst>
            <pc:docMk/>
            <pc:sldMk cId="1815665757" sldId="497"/>
            <ac:spMk id="45" creationId="{94A67F25-0164-5EE5-282A-32AF8DD7CF30}"/>
          </ac:spMkLst>
        </pc:spChg>
        <pc:spChg chg="add del mod">
          <ac:chgData name="Abdourahmane DIALLO" userId="4760343351f3e6f7" providerId="LiveId" clId="{848DE33A-D904-46AC-8351-8247AC58D2CC}" dt="2024-06-12T11:35:08.760" v="5499" actId="478"/>
          <ac:spMkLst>
            <pc:docMk/>
            <pc:sldMk cId="1815665757" sldId="497"/>
            <ac:spMk id="50" creationId="{18AD849F-9FE1-5D63-5ED4-F9866563B28A}"/>
          </ac:spMkLst>
        </pc:spChg>
        <pc:grpChg chg="add del mod">
          <ac:chgData name="Abdourahmane DIALLO" userId="4760343351f3e6f7" providerId="LiveId" clId="{848DE33A-D904-46AC-8351-8247AC58D2CC}" dt="2024-06-11T08:07:44.651" v="410" actId="165"/>
          <ac:grpSpMkLst>
            <pc:docMk/>
            <pc:sldMk cId="1815665757" sldId="497"/>
            <ac:grpSpMk id="6" creationId="{A391D64E-BF83-AA55-9E85-C11BD14784A1}"/>
          </ac:grpSpMkLst>
        </pc:grpChg>
        <pc:grpChg chg="add del mod">
          <ac:chgData name="Abdourahmane DIALLO" userId="4760343351f3e6f7" providerId="LiveId" clId="{848DE33A-D904-46AC-8351-8247AC58D2CC}" dt="2024-06-11T08:07:44.651" v="410" actId="165"/>
          <ac:grpSpMkLst>
            <pc:docMk/>
            <pc:sldMk cId="1815665757" sldId="497"/>
            <ac:grpSpMk id="9" creationId="{5F44AF6A-75FF-17E6-4257-77C1416D6B0F}"/>
          </ac:grpSpMkLst>
        </pc:grpChg>
        <pc:grpChg chg="add del mod">
          <ac:chgData name="Abdourahmane DIALLO" userId="4760343351f3e6f7" providerId="LiveId" clId="{848DE33A-D904-46AC-8351-8247AC58D2CC}" dt="2024-06-11T08:07:44.651" v="410" actId="165"/>
          <ac:grpSpMkLst>
            <pc:docMk/>
            <pc:sldMk cId="1815665757" sldId="497"/>
            <ac:grpSpMk id="12" creationId="{C5461850-E9BF-6996-25AD-CF48311C67FB}"/>
          </ac:grpSpMkLst>
        </pc:grpChg>
        <pc:graphicFrameChg chg="add del mod">
          <ac:chgData name="Abdourahmane DIALLO" userId="4760343351f3e6f7" providerId="LiveId" clId="{848DE33A-D904-46AC-8351-8247AC58D2CC}" dt="2024-06-12T11:35:02.088" v="5496" actId="478"/>
          <ac:graphicFrameMkLst>
            <pc:docMk/>
            <pc:sldMk cId="1815665757" sldId="497"/>
            <ac:graphicFrameMk id="3" creationId="{8481FAE8-8164-FB09-04AE-B7BE8AC1B38F}"/>
          </ac:graphicFrameMkLst>
        </pc:graphicFrameChg>
        <pc:picChg chg="del mod topLvl">
          <ac:chgData name="Abdourahmane DIALLO" userId="4760343351f3e6f7" providerId="LiveId" clId="{848DE33A-D904-46AC-8351-8247AC58D2CC}" dt="2024-06-11T08:07:50.591" v="413" actId="478"/>
          <ac:picMkLst>
            <pc:docMk/>
            <pc:sldMk cId="1815665757" sldId="497"/>
            <ac:picMk id="8" creationId="{6BDF4BA2-86A2-F080-67F0-E4050650320C}"/>
          </ac:picMkLst>
        </pc:picChg>
        <pc:picChg chg="del mod topLvl">
          <ac:chgData name="Abdourahmane DIALLO" userId="4760343351f3e6f7" providerId="LiveId" clId="{848DE33A-D904-46AC-8351-8247AC58D2CC}" dt="2024-06-11T08:07:49.172" v="412" actId="478"/>
          <ac:picMkLst>
            <pc:docMk/>
            <pc:sldMk cId="1815665757" sldId="497"/>
            <ac:picMk id="11" creationId="{D72B33D8-9657-E342-59F8-7AE4247D13CA}"/>
          </ac:picMkLst>
        </pc:picChg>
        <pc:picChg chg="del mod topLvl">
          <ac:chgData name="Abdourahmane DIALLO" userId="4760343351f3e6f7" providerId="LiveId" clId="{848DE33A-D904-46AC-8351-8247AC58D2CC}" dt="2024-06-11T08:07:47.912" v="411" actId="478"/>
          <ac:picMkLst>
            <pc:docMk/>
            <pc:sldMk cId="1815665757" sldId="497"/>
            <ac:picMk id="15" creationId="{CD97746F-4D48-165B-4D96-069ABF6D033B}"/>
          </ac:picMkLst>
        </pc:picChg>
        <pc:picChg chg="add del">
          <ac:chgData name="Abdourahmane DIALLO" userId="4760343351f3e6f7" providerId="LiveId" clId="{848DE33A-D904-46AC-8351-8247AC58D2CC}" dt="2024-06-11T08:44:46.748" v="680" actId="478"/>
          <ac:picMkLst>
            <pc:docMk/>
            <pc:sldMk cId="1815665757" sldId="497"/>
            <ac:picMk id="19" creationId="{DEBE8185-1484-E54F-8F11-F444A64AA1EC}"/>
          </ac:picMkLst>
        </pc:picChg>
        <pc:picChg chg="del">
          <ac:chgData name="Abdourahmane DIALLO" userId="4760343351f3e6f7" providerId="LiveId" clId="{848DE33A-D904-46AC-8351-8247AC58D2CC}" dt="2024-06-11T08:03:51.268" v="335" actId="478"/>
          <ac:picMkLst>
            <pc:docMk/>
            <pc:sldMk cId="1815665757" sldId="497"/>
            <ac:picMk id="40" creationId="{A53E943C-A519-D128-1786-812074D0A02D}"/>
          </ac:picMkLst>
        </pc:picChg>
        <pc:picChg chg="del">
          <ac:chgData name="Abdourahmane DIALLO" userId="4760343351f3e6f7" providerId="LiveId" clId="{848DE33A-D904-46AC-8351-8247AC58D2CC}" dt="2024-06-11T08:03:50.522" v="334" actId="478"/>
          <ac:picMkLst>
            <pc:docMk/>
            <pc:sldMk cId="1815665757" sldId="497"/>
            <ac:picMk id="43" creationId="{BB1800D1-9A40-849C-8377-296DCEFD8335}"/>
          </ac:picMkLst>
        </pc:picChg>
        <pc:picChg chg="del">
          <ac:chgData name="Abdourahmane DIALLO" userId="4760343351f3e6f7" providerId="LiveId" clId="{848DE33A-D904-46AC-8351-8247AC58D2CC}" dt="2024-06-11T08:03:49.852" v="333" actId="478"/>
          <ac:picMkLst>
            <pc:docMk/>
            <pc:sldMk cId="1815665757" sldId="497"/>
            <ac:picMk id="46" creationId="{DF986AF9-E950-3F34-36CF-367E1B641DA5}"/>
          </ac:picMkLst>
        </pc:picChg>
        <pc:picChg chg="mod">
          <ac:chgData name="Abdourahmane DIALLO" userId="4760343351f3e6f7" providerId="LiveId" clId="{848DE33A-D904-46AC-8351-8247AC58D2CC}" dt="2024-06-12T07:02:51.376" v="4108" actId="1037"/>
          <ac:picMkLst>
            <pc:docMk/>
            <pc:sldMk cId="1815665757" sldId="497"/>
            <ac:picMk id="55" creationId="{5B7D411B-F23D-3219-C596-FCA033F5D6BD}"/>
          </ac:picMkLst>
        </pc:picChg>
        <pc:picChg chg="del mod">
          <ac:chgData name="Abdourahmane DIALLO" userId="4760343351f3e6f7" providerId="LiveId" clId="{848DE33A-D904-46AC-8351-8247AC58D2CC}" dt="2024-06-11T09:21:33.461" v="926" actId="478"/>
          <ac:picMkLst>
            <pc:docMk/>
            <pc:sldMk cId="1815665757" sldId="497"/>
            <ac:picMk id="60" creationId="{50C62973-43C6-53DB-F43C-FC6CA648CCE6}"/>
          </ac:picMkLst>
        </pc:picChg>
        <pc:picChg chg="mod">
          <ac:chgData name="Abdourahmane DIALLO" userId="4760343351f3e6f7" providerId="LiveId" clId="{848DE33A-D904-46AC-8351-8247AC58D2CC}" dt="2024-06-11T09:21:04.455" v="918" actId="1076"/>
          <ac:picMkLst>
            <pc:docMk/>
            <pc:sldMk cId="1815665757" sldId="497"/>
            <ac:picMk id="1028" creationId="{67728408-B0B6-DF82-7067-07D7DF922A17}"/>
          </ac:picMkLst>
        </pc:picChg>
        <pc:picChg chg="del">
          <ac:chgData name="Abdourahmane DIALLO" userId="4760343351f3e6f7" providerId="LiveId" clId="{848DE33A-D904-46AC-8351-8247AC58D2CC}" dt="2024-06-11T08:03:52.226" v="336" actId="478"/>
          <ac:picMkLst>
            <pc:docMk/>
            <pc:sldMk cId="1815665757" sldId="497"/>
            <ac:picMk id="1030" creationId="{25C879BF-D547-DC8E-AE45-25C2E0060ECF}"/>
          </ac:picMkLst>
        </pc:picChg>
        <pc:picChg chg="add del mod">
          <ac:chgData name="Abdourahmane DIALLO" userId="4760343351f3e6f7" providerId="LiveId" clId="{848DE33A-D904-46AC-8351-8247AC58D2CC}" dt="2024-06-11T08:40:52.839" v="634" actId="478"/>
          <ac:picMkLst>
            <pc:docMk/>
            <pc:sldMk cId="1815665757" sldId="497"/>
            <ac:picMk id="2050" creationId="{2B81A1E3-70DC-6D32-F308-8C2A996F51BE}"/>
          </ac:picMkLst>
        </pc:picChg>
        <pc:picChg chg="add del mod">
          <ac:chgData name="Abdourahmane DIALLO" userId="4760343351f3e6f7" providerId="LiveId" clId="{848DE33A-D904-46AC-8351-8247AC58D2CC}" dt="2024-06-11T08:43:59.461" v="676" actId="478"/>
          <ac:picMkLst>
            <pc:docMk/>
            <pc:sldMk cId="1815665757" sldId="497"/>
            <ac:picMk id="2052" creationId="{B155EFD8-A739-A2A2-F35A-92C45BD68C31}"/>
          </ac:picMkLst>
        </pc:picChg>
      </pc:sldChg>
      <pc:sldChg chg="addSp delSp modSp add mod">
        <pc:chgData name="Abdourahmane DIALLO" userId="4760343351f3e6f7" providerId="LiveId" clId="{848DE33A-D904-46AC-8351-8247AC58D2CC}" dt="2024-06-16T13:14:33.747" v="10893" actId="478"/>
        <pc:sldMkLst>
          <pc:docMk/>
          <pc:sldMk cId="229767897" sldId="498"/>
        </pc:sldMkLst>
        <pc:spChg chg="mod">
          <ac:chgData name="Abdourahmane DIALLO" userId="4760343351f3e6f7" providerId="LiveId" clId="{848DE33A-D904-46AC-8351-8247AC58D2CC}" dt="2024-06-14T07:29:16.552" v="8275" actId="2711"/>
          <ac:spMkLst>
            <pc:docMk/>
            <pc:sldMk cId="229767897" sldId="498"/>
            <ac:spMk id="2" creationId="{557D3BB3-C34B-AE8B-7E94-EDF7A91EE44F}"/>
          </ac:spMkLst>
        </pc:spChg>
        <pc:spChg chg="del mod">
          <ac:chgData name="Abdourahmane DIALLO" userId="4760343351f3e6f7" providerId="LiveId" clId="{848DE33A-D904-46AC-8351-8247AC58D2CC}" dt="2024-06-16T13:14:31.786" v="10892" actId="478"/>
          <ac:spMkLst>
            <pc:docMk/>
            <pc:sldMk cId="229767897" sldId="498"/>
            <ac:spMk id="3" creationId="{C2D6CD8C-B0AB-235A-F8FD-71CEB04E0562}"/>
          </ac:spMkLst>
        </pc:spChg>
        <pc:spChg chg="add mod">
          <ac:chgData name="Abdourahmane DIALLO" userId="4760343351f3e6f7" providerId="LiveId" clId="{848DE33A-D904-46AC-8351-8247AC58D2CC}" dt="2024-06-14T07:29:16.552" v="8275" actId="2711"/>
          <ac:spMkLst>
            <pc:docMk/>
            <pc:sldMk cId="229767897" sldId="498"/>
            <ac:spMk id="5" creationId="{51FFE9C7-1AB2-EA6A-156E-E01B8EEFF663}"/>
          </ac:spMkLst>
        </pc:spChg>
        <pc:spChg chg="add mod">
          <ac:chgData name="Abdourahmane DIALLO" userId="4760343351f3e6f7" providerId="LiveId" clId="{848DE33A-D904-46AC-8351-8247AC58D2CC}" dt="2024-06-16T13:14:12.431" v="10885" actId="404"/>
          <ac:spMkLst>
            <pc:docMk/>
            <pc:sldMk cId="229767897" sldId="498"/>
            <ac:spMk id="6" creationId="{3CCF68A0-A0AF-17DC-DA95-6FDDD7E4FCD7}"/>
          </ac:spMkLst>
        </pc:spChg>
        <pc:spChg chg="del mod">
          <ac:chgData name="Abdourahmane DIALLO" userId="4760343351f3e6f7" providerId="LiveId" clId="{848DE33A-D904-46AC-8351-8247AC58D2CC}" dt="2024-06-16T13:12:58.755" v="10847" actId="478"/>
          <ac:spMkLst>
            <pc:docMk/>
            <pc:sldMk cId="229767897" sldId="498"/>
            <ac:spMk id="7" creationId="{EA79C5E0-B3FA-45FE-5E17-CB1932E48685}"/>
          </ac:spMkLst>
        </pc:spChg>
        <pc:spChg chg="add del mod">
          <ac:chgData name="Abdourahmane DIALLO" userId="4760343351f3e6f7" providerId="LiveId" clId="{848DE33A-D904-46AC-8351-8247AC58D2CC}" dt="2024-06-11T09:30:31.357" v="975" actId="478"/>
          <ac:spMkLst>
            <pc:docMk/>
            <pc:sldMk cId="229767897" sldId="498"/>
            <ac:spMk id="12" creationId="{F179703C-2EAB-BE06-D94D-ED2DB5E1EA3D}"/>
          </ac:spMkLst>
        </pc:spChg>
        <pc:spChg chg="mod">
          <ac:chgData name="Abdourahmane DIALLO" userId="4760343351f3e6f7" providerId="LiveId" clId="{848DE33A-D904-46AC-8351-8247AC58D2CC}" dt="2024-06-14T07:29:16.552" v="8275" actId="2711"/>
          <ac:spMkLst>
            <pc:docMk/>
            <pc:sldMk cId="229767897" sldId="498"/>
            <ac:spMk id="22" creationId="{00000000-0000-0000-0000-000000000000}"/>
          </ac:spMkLst>
        </pc:spChg>
        <pc:picChg chg="del mod">
          <ac:chgData name="Abdourahmane DIALLO" userId="4760343351f3e6f7" providerId="LiveId" clId="{848DE33A-D904-46AC-8351-8247AC58D2CC}" dt="2024-06-16T13:14:33.747" v="10893" actId="478"/>
          <ac:picMkLst>
            <pc:docMk/>
            <pc:sldMk cId="229767897" sldId="498"/>
            <ac:picMk id="4" creationId="{D44180FB-4593-F126-BA2B-C0F1577050ED}"/>
          </ac:picMkLst>
        </pc:picChg>
        <pc:picChg chg="add del mod">
          <ac:chgData name="Abdourahmane DIALLO" userId="4760343351f3e6f7" providerId="LiveId" clId="{848DE33A-D904-46AC-8351-8247AC58D2CC}" dt="2024-06-11T09:22:18.894" v="927" actId="478"/>
          <ac:picMkLst>
            <pc:docMk/>
            <pc:sldMk cId="229767897" sldId="498"/>
            <ac:picMk id="6" creationId="{478831B4-3E1F-6C60-1BEB-FCB0887C3DCD}"/>
          </ac:picMkLst>
        </pc:picChg>
        <pc:picChg chg="add del mod">
          <ac:chgData name="Abdourahmane DIALLO" userId="4760343351f3e6f7" providerId="LiveId" clId="{848DE33A-D904-46AC-8351-8247AC58D2CC}" dt="2024-06-11T09:22:21.652" v="928" actId="478"/>
          <ac:picMkLst>
            <pc:docMk/>
            <pc:sldMk cId="229767897" sldId="498"/>
            <ac:picMk id="9" creationId="{E346EC00-AC60-3EFB-890B-31AE0A262977}"/>
          </ac:picMkLst>
        </pc:picChg>
        <pc:picChg chg="add del mod">
          <ac:chgData name="Abdourahmane DIALLO" userId="4760343351f3e6f7" providerId="LiveId" clId="{848DE33A-D904-46AC-8351-8247AC58D2CC}" dt="2024-06-11T09:30:29.229" v="974" actId="478"/>
          <ac:picMkLst>
            <pc:docMk/>
            <pc:sldMk cId="229767897" sldId="498"/>
            <ac:picMk id="11" creationId="{DCFC7D46-AC70-5689-1287-609B5EB06AE0}"/>
          </ac:picMkLst>
        </pc:picChg>
        <pc:picChg chg="add del">
          <ac:chgData name="Abdourahmane DIALLO" userId="4760343351f3e6f7" providerId="LiveId" clId="{848DE33A-D904-46AC-8351-8247AC58D2CC}" dt="2024-06-11T09:10:45.700" v="885" actId="478"/>
          <ac:picMkLst>
            <pc:docMk/>
            <pc:sldMk cId="229767897" sldId="498"/>
            <ac:picMk id="3074" creationId="{80F95DF4-23F2-D12E-17E6-452AF5F4F908}"/>
          </ac:picMkLst>
        </pc:picChg>
      </pc:sldChg>
      <pc:sldChg chg="addSp add ord">
        <pc:chgData name="Abdourahmane DIALLO" userId="4760343351f3e6f7" providerId="LiveId" clId="{848DE33A-D904-46AC-8351-8247AC58D2CC}" dt="2024-06-12T13:25:44.423" v="7080"/>
        <pc:sldMkLst>
          <pc:docMk/>
          <pc:sldMk cId="2644369018" sldId="499"/>
        </pc:sldMkLst>
        <pc:picChg chg="add">
          <ac:chgData name="Abdourahmane DIALLO" userId="4760343351f3e6f7" providerId="LiveId" clId="{848DE33A-D904-46AC-8351-8247AC58D2CC}" dt="2024-06-11T09:19:29.500" v="902"/>
          <ac:picMkLst>
            <pc:docMk/>
            <pc:sldMk cId="2644369018" sldId="499"/>
            <ac:picMk id="5122" creationId="{48B5F1C2-9F71-391A-8AE9-569B35D299A6}"/>
          </ac:picMkLst>
        </pc:picChg>
      </pc:sldChg>
      <pc:sldChg chg="addSp delSp modSp add mod">
        <pc:chgData name="Abdourahmane DIALLO" userId="4760343351f3e6f7" providerId="LiveId" clId="{848DE33A-D904-46AC-8351-8247AC58D2CC}" dt="2024-06-16T13:13:46.591" v="10880" actId="1036"/>
        <pc:sldMkLst>
          <pc:docMk/>
          <pc:sldMk cId="856280899" sldId="500"/>
        </pc:sldMkLst>
        <pc:spChg chg="mod">
          <ac:chgData name="Abdourahmane DIALLO" userId="4760343351f3e6f7" providerId="LiveId" clId="{848DE33A-D904-46AC-8351-8247AC58D2CC}" dt="2024-06-14T07:29:21.550" v="8276" actId="2711"/>
          <ac:spMkLst>
            <pc:docMk/>
            <pc:sldMk cId="856280899" sldId="500"/>
            <ac:spMk id="2" creationId="{557D3BB3-C34B-AE8B-7E94-EDF7A91EE44F}"/>
          </ac:spMkLst>
        </pc:spChg>
        <pc:spChg chg="del mod">
          <ac:chgData name="Abdourahmane DIALLO" userId="4760343351f3e6f7" providerId="LiveId" clId="{848DE33A-D904-46AC-8351-8247AC58D2CC}" dt="2024-06-12T09:26:38.023" v="4572" actId="478"/>
          <ac:spMkLst>
            <pc:docMk/>
            <pc:sldMk cId="856280899" sldId="500"/>
            <ac:spMk id="4" creationId="{B1BAB949-7A10-1E57-862A-270BDA924896}"/>
          </ac:spMkLst>
        </pc:spChg>
        <pc:spChg chg="del mod topLvl">
          <ac:chgData name="Abdourahmane DIALLO" userId="4760343351f3e6f7" providerId="LiveId" clId="{848DE33A-D904-46AC-8351-8247AC58D2CC}" dt="2024-06-11T09:40:03.078" v="1089" actId="478"/>
          <ac:spMkLst>
            <pc:docMk/>
            <pc:sldMk cId="856280899" sldId="500"/>
            <ac:spMk id="5" creationId="{02B5F45A-867A-B47F-E4F2-C3E2B0D9487D}"/>
          </ac:spMkLst>
        </pc:spChg>
        <pc:spChg chg="del mod">
          <ac:chgData name="Abdourahmane DIALLO" userId="4760343351f3e6f7" providerId="LiveId" clId="{848DE33A-D904-46AC-8351-8247AC58D2CC}" dt="2024-06-12T09:26:36.229" v="4571" actId="478"/>
          <ac:spMkLst>
            <pc:docMk/>
            <pc:sldMk cId="856280899" sldId="500"/>
            <ac:spMk id="6" creationId="{C69004B2-7CFB-0126-3F53-B323E523F37E}"/>
          </ac:spMkLst>
        </pc:spChg>
        <pc:spChg chg="mod">
          <ac:chgData name="Abdourahmane DIALLO" userId="4760343351f3e6f7" providerId="LiveId" clId="{848DE33A-D904-46AC-8351-8247AC58D2CC}" dt="2024-06-16T13:13:46.591" v="10880" actId="1036"/>
          <ac:spMkLst>
            <pc:docMk/>
            <pc:sldMk cId="856280899" sldId="500"/>
            <ac:spMk id="9" creationId="{562CA33A-4473-6959-E814-D79EFFD6E398}"/>
          </ac:spMkLst>
        </pc:spChg>
        <pc:spChg chg="mod">
          <ac:chgData name="Abdourahmane DIALLO" userId="4760343351f3e6f7" providerId="LiveId" clId="{848DE33A-D904-46AC-8351-8247AC58D2CC}" dt="2024-06-14T07:29:21.550" v="8276" actId="2711"/>
          <ac:spMkLst>
            <pc:docMk/>
            <pc:sldMk cId="856280899" sldId="500"/>
            <ac:spMk id="22" creationId="{00000000-0000-0000-0000-000000000000}"/>
          </ac:spMkLst>
        </pc:spChg>
        <pc:grpChg chg="add del mod">
          <ac:chgData name="Abdourahmane DIALLO" userId="4760343351f3e6f7" providerId="LiveId" clId="{848DE33A-D904-46AC-8351-8247AC58D2CC}" dt="2024-06-11T09:40:03.078" v="1089" actId="478"/>
          <ac:grpSpMkLst>
            <pc:docMk/>
            <pc:sldMk cId="856280899" sldId="500"/>
            <ac:grpSpMk id="3" creationId="{E07C0A79-C5BE-88CE-AF4A-CB8113C01C99}"/>
          </ac:grpSpMkLst>
        </pc:grpChg>
        <pc:grpChg chg="del mod topLvl">
          <ac:chgData name="Abdourahmane DIALLO" userId="4760343351f3e6f7" providerId="LiveId" clId="{848DE33A-D904-46AC-8351-8247AC58D2CC}" dt="2024-06-11T09:42:57.443" v="1134" actId="478"/>
          <ac:grpSpMkLst>
            <pc:docMk/>
            <pc:sldMk cId="856280899" sldId="500"/>
            <ac:grpSpMk id="10" creationId="{EBD7D669-4964-3D04-2196-981A8E06E1C4}"/>
          </ac:grpSpMkLst>
        </pc:grpChg>
        <pc:graphicFrameChg chg="del mod modGraphic">
          <ac:chgData name="Abdourahmane DIALLO" userId="4760343351f3e6f7" providerId="LiveId" clId="{848DE33A-D904-46AC-8351-8247AC58D2CC}" dt="2024-06-12T09:26:52.093" v="4574" actId="478"/>
          <ac:graphicFrameMkLst>
            <pc:docMk/>
            <pc:sldMk cId="856280899" sldId="500"/>
            <ac:graphicFrameMk id="7" creationId="{7212377A-3492-9B58-D51D-1467AE1DF123}"/>
          </ac:graphicFrameMkLst>
        </pc:graphicFrameChg>
        <pc:graphicFrameChg chg="add del mod modGraphic">
          <ac:chgData name="Abdourahmane DIALLO" userId="4760343351f3e6f7" providerId="LiveId" clId="{848DE33A-D904-46AC-8351-8247AC58D2CC}" dt="2024-06-12T09:26:57.765" v="4576" actId="478"/>
          <ac:graphicFrameMkLst>
            <pc:docMk/>
            <pc:sldMk cId="856280899" sldId="500"/>
            <ac:graphicFrameMk id="16" creationId="{C69788D8-A7BD-A3D1-C7D2-874937843BAE}"/>
          </ac:graphicFrameMkLst>
        </pc:graphicFrameChg>
        <pc:graphicFrameChg chg="add mod ord modGraphic">
          <ac:chgData name="Abdourahmane DIALLO" userId="4760343351f3e6f7" providerId="LiveId" clId="{848DE33A-D904-46AC-8351-8247AC58D2CC}" dt="2024-06-16T13:13:25.693" v="10857" actId="1035"/>
          <ac:graphicFrameMkLst>
            <pc:docMk/>
            <pc:sldMk cId="856280899" sldId="500"/>
            <ac:graphicFrameMk id="17" creationId="{4604C1EC-98A5-2D90-BEBE-C93D73173DD1}"/>
          </ac:graphicFrameMkLst>
        </pc:graphicFrameChg>
        <pc:picChg chg="mod">
          <ac:chgData name="Abdourahmane DIALLO" userId="4760343351f3e6f7" providerId="LiveId" clId="{848DE33A-D904-46AC-8351-8247AC58D2CC}" dt="2024-06-11T09:39:56.891" v="1086"/>
          <ac:picMkLst>
            <pc:docMk/>
            <pc:sldMk cId="856280899" sldId="500"/>
            <ac:picMk id="11" creationId="{0E5271E2-0E2C-7B4B-9630-54317E79EC82}"/>
          </ac:picMkLst>
        </pc:picChg>
        <pc:picChg chg="mod">
          <ac:chgData name="Abdourahmane DIALLO" userId="4760343351f3e6f7" providerId="LiveId" clId="{848DE33A-D904-46AC-8351-8247AC58D2CC}" dt="2024-06-11T09:39:56.891" v="1086"/>
          <ac:picMkLst>
            <pc:docMk/>
            <pc:sldMk cId="856280899" sldId="500"/>
            <ac:picMk id="12" creationId="{51923EEC-AAA0-5452-D026-E30384E6281A}"/>
          </ac:picMkLst>
        </pc:picChg>
        <pc:picChg chg="mod">
          <ac:chgData name="Abdourahmane DIALLO" userId="4760343351f3e6f7" providerId="LiveId" clId="{848DE33A-D904-46AC-8351-8247AC58D2CC}" dt="2024-06-11T09:39:56.891" v="1086"/>
          <ac:picMkLst>
            <pc:docMk/>
            <pc:sldMk cId="856280899" sldId="500"/>
            <ac:picMk id="13" creationId="{C1213C97-814A-609E-6666-874558647062}"/>
          </ac:picMkLst>
        </pc:picChg>
        <pc:picChg chg="mod">
          <ac:chgData name="Abdourahmane DIALLO" userId="4760343351f3e6f7" providerId="LiveId" clId="{848DE33A-D904-46AC-8351-8247AC58D2CC}" dt="2024-06-11T09:39:56.891" v="1086"/>
          <ac:picMkLst>
            <pc:docMk/>
            <pc:sldMk cId="856280899" sldId="500"/>
            <ac:picMk id="14" creationId="{6408F95C-BE32-51E1-38DD-FD81EAA06D21}"/>
          </ac:picMkLst>
        </pc:picChg>
        <pc:picChg chg="mod">
          <ac:chgData name="Abdourahmane DIALLO" userId="4760343351f3e6f7" providerId="LiveId" clId="{848DE33A-D904-46AC-8351-8247AC58D2CC}" dt="2024-06-11T09:39:56.891" v="1086"/>
          <ac:picMkLst>
            <pc:docMk/>
            <pc:sldMk cId="856280899" sldId="500"/>
            <ac:picMk id="15" creationId="{D743519E-24C6-040D-3A05-293DB783729C}"/>
          </ac:picMkLst>
        </pc:picChg>
        <pc:cxnChg chg="del mod">
          <ac:chgData name="Abdourahmane DIALLO" userId="4760343351f3e6f7" providerId="LiveId" clId="{848DE33A-D904-46AC-8351-8247AC58D2CC}" dt="2024-06-11T09:40:01.362" v="1088" actId="478"/>
          <ac:cxnSpMkLst>
            <pc:docMk/>
            <pc:sldMk cId="856280899" sldId="500"/>
            <ac:cxnSpMk id="8" creationId="{51A1A729-9073-0C95-58B9-75F04B7DAA8E}"/>
          </ac:cxnSpMkLst>
        </pc:cxnChg>
      </pc:sldChg>
      <pc:sldChg chg="addSp delSp modSp add mod modNotesTx">
        <pc:chgData name="Abdourahmane DIALLO" userId="4760343351f3e6f7" providerId="LiveId" clId="{848DE33A-D904-46AC-8351-8247AC58D2CC}" dt="2024-06-16T13:09:36.328" v="10803" actId="478"/>
        <pc:sldMkLst>
          <pc:docMk/>
          <pc:sldMk cId="3879305641" sldId="501"/>
        </pc:sldMkLst>
        <pc:spChg chg="mod">
          <ac:chgData name="Abdourahmane DIALLO" userId="4760343351f3e6f7" providerId="LiveId" clId="{848DE33A-D904-46AC-8351-8247AC58D2CC}" dt="2024-06-12T09:58:19.417" v="5157" actId="207"/>
          <ac:spMkLst>
            <pc:docMk/>
            <pc:sldMk cId="3879305641" sldId="501"/>
            <ac:spMk id="5" creationId="{487126E7-D747-47C0-0C72-F18F7465CE2E}"/>
          </ac:spMkLst>
        </pc:spChg>
        <pc:spChg chg="mod">
          <ac:chgData name="Abdourahmane DIALLO" userId="4760343351f3e6f7" providerId="LiveId" clId="{848DE33A-D904-46AC-8351-8247AC58D2CC}" dt="2024-06-11T12:43:57.390" v="2297" actId="2711"/>
          <ac:spMkLst>
            <pc:docMk/>
            <pc:sldMk cId="3879305641" sldId="501"/>
            <ac:spMk id="6" creationId="{00000000-0000-0000-0000-000000000000}"/>
          </ac:spMkLst>
        </pc:spChg>
        <pc:spChg chg="add del mod">
          <ac:chgData name="Abdourahmane DIALLO" userId="4760343351f3e6f7" providerId="LiveId" clId="{848DE33A-D904-46AC-8351-8247AC58D2CC}" dt="2024-06-16T13:09:20.459" v="10796" actId="478"/>
          <ac:spMkLst>
            <pc:docMk/>
            <pc:sldMk cId="3879305641" sldId="501"/>
            <ac:spMk id="7" creationId="{3BA6FABC-B1C6-F84A-1F1A-6093085F8B69}"/>
          </ac:spMkLst>
        </pc:spChg>
        <pc:spChg chg="mod">
          <ac:chgData name="Abdourahmane DIALLO" userId="4760343351f3e6f7" providerId="LiveId" clId="{848DE33A-D904-46AC-8351-8247AC58D2CC}" dt="2024-06-11T12:43:57.390" v="2297" actId="2711"/>
          <ac:spMkLst>
            <pc:docMk/>
            <pc:sldMk cId="3879305641" sldId="501"/>
            <ac:spMk id="12" creationId="{83505899-5113-4328-9E25-F3F31C138E79}"/>
          </ac:spMkLst>
        </pc:spChg>
        <pc:spChg chg="del">
          <ac:chgData name="Abdourahmane DIALLO" userId="4760343351f3e6f7" providerId="LiveId" clId="{848DE33A-D904-46AC-8351-8247AC58D2CC}" dt="2024-06-11T12:16:55.234" v="1856" actId="478"/>
          <ac:spMkLst>
            <pc:docMk/>
            <pc:sldMk cId="3879305641" sldId="501"/>
            <ac:spMk id="16" creationId="{581D78E0-6E40-9A08-02EB-01FDE423E0B0}"/>
          </ac:spMkLst>
        </pc:spChg>
        <pc:spChg chg="del">
          <ac:chgData name="Abdourahmane DIALLO" userId="4760343351f3e6f7" providerId="LiveId" clId="{848DE33A-D904-46AC-8351-8247AC58D2CC}" dt="2024-06-11T12:17:02.099" v="1860" actId="478"/>
          <ac:spMkLst>
            <pc:docMk/>
            <pc:sldMk cId="3879305641" sldId="501"/>
            <ac:spMk id="17" creationId="{DC8402CA-6C68-F155-B154-ECD941B656DA}"/>
          </ac:spMkLst>
        </pc:spChg>
        <pc:spChg chg="del">
          <ac:chgData name="Abdourahmane DIALLO" userId="4760343351f3e6f7" providerId="LiveId" clId="{848DE33A-D904-46AC-8351-8247AC58D2CC}" dt="2024-06-11T12:16:59.449" v="1858" actId="478"/>
          <ac:spMkLst>
            <pc:docMk/>
            <pc:sldMk cId="3879305641" sldId="501"/>
            <ac:spMk id="18" creationId="{FCE47C50-612F-F6D5-3B81-1874E4EF5C0F}"/>
          </ac:spMkLst>
        </pc:spChg>
        <pc:spChg chg="del">
          <ac:chgData name="Abdourahmane DIALLO" userId="4760343351f3e6f7" providerId="LiveId" clId="{848DE33A-D904-46AC-8351-8247AC58D2CC}" dt="2024-06-11T12:17:22.432" v="1863" actId="478"/>
          <ac:spMkLst>
            <pc:docMk/>
            <pc:sldMk cId="3879305641" sldId="501"/>
            <ac:spMk id="19" creationId="{050D4B81-90BD-4CFE-8992-1176A70514B3}"/>
          </ac:spMkLst>
        </pc:spChg>
        <pc:spChg chg="add del mod">
          <ac:chgData name="Abdourahmane DIALLO" userId="4760343351f3e6f7" providerId="LiveId" clId="{848DE33A-D904-46AC-8351-8247AC58D2CC}" dt="2024-06-11T12:42:43.278" v="2277"/>
          <ac:spMkLst>
            <pc:docMk/>
            <pc:sldMk cId="3879305641" sldId="501"/>
            <ac:spMk id="21" creationId="{5C015F0F-666A-0DDD-C42F-F64BE17E181D}"/>
          </ac:spMkLst>
        </pc:spChg>
        <pc:spChg chg="add del mod">
          <ac:chgData name="Abdourahmane DIALLO" userId="4760343351f3e6f7" providerId="LiveId" clId="{848DE33A-D904-46AC-8351-8247AC58D2CC}" dt="2024-06-16T13:09:22.274" v="10797" actId="478"/>
          <ac:spMkLst>
            <pc:docMk/>
            <pc:sldMk cId="3879305641" sldId="501"/>
            <ac:spMk id="22" creationId="{250B4501-D6CB-DCA0-79F3-ABBF8807484C}"/>
          </ac:spMkLst>
        </pc:spChg>
        <pc:spChg chg="add del mod">
          <ac:chgData name="Abdourahmane DIALLO" userId="4760343351f3e6f7" providerId="LiveId" clId="{848DE33A-D904-46AC-8351-8247AC58D2CC}" dt="2024-06-16T13:09:29.730" v="10800" actId="478"/>
          <ac:spMkLst>
            <pc:docMk/>
            <pc:sldMk cId="3879305641" sldId="501"/>
            <ac:spMk id="24" creationId="{1BB7F8C6-E7CE-8248-816E-D6DA748326EA}"/>
          </ac:spMkLst>
        </pc:spChg>
        <pc:spChg chg="add del mod">
          <ac:chgData name="Abdourahmane DIALLO" userId="4760343351f3e6f7" providerId="LiveId" clId="{848DE33A-D904-46AC-8351-8247AC58D2CC}" dt="2024-06-16T13:09:36.328" v="10803" actId="478"/>
          <ac:spMkLst>
            <pc:docMk/>
            <pc:sldMk cId="3879305641" sldId="501"/>
            <ac:spMk id="25" creationId="{6B0A5EAC-290F-0EC4-C4F0-EEAE99E33248}"/>
          </ac:spMkLst>
        </pc:spChg>
        <pc:graphicFrameChg chg="add del mod modGraphic">
          <ac:chgData name="Abdourahmane DIALLO" userId="4760343351f3e6f7" providerId="LiveId" clId="{848DE33A-D904-46AC-8351-8247AC58D2CC}" dt="2024-06-11T12:30:30.106" v="2133" actId="478"/>
          <ac:graphicFrameMkLst>
            <pc:docMk/>
            <pc:sldMk cId="3879305641" sldId="501"/>
            <ac:graphicFrameMk id="8" creationId="{5C2E907E-E3E9-0D3A-0BCC-FE0F36C18DD6}"/>
          </ac:graphicFrameMkLst>
        </pc:graphicFrameChg>
        <pc:picChg chg="add del mod">
          <ac:chgData name="Abdourahmane DIALLO" userId="4760343351f3e6f7" providerId="LiveId" clId="{848DE33A-D904-46AC-8351-8247AC58D2CC}" dt="2024-06-11T12:19:31.726" v="1891" actId="478"/>
          <ac:picMkLst>
            <pc:docMk/>
            <pc:sldMk cId="3879305641" sldId="501"/>
            <ac:picMk id="2" creationId="{1D3BDABF-0F0A-AA18-770F-C397F1811DFA}"/>
          </ac:picMkLst>
        </pc:picChg>
        <pc:picChg chg="add mod">
          <ac:chgData name="Abdourahmane DIALLO" userId="4760343351f3e6f7" providerId="LiveId" clId="{848DE33A-D904-46AC-8351-8247AC58D2CC}" dt="2024-06-11T12:49:39.931" v="2399" actId="1035"/>
          <ac:picMkLst>
            <pc:docMk/>
            <pc:sldMk cId="3879305641" sldId="501"/>
            <ac:picMk id="3" creationId="{A0E55C0E-1539-4834-77F4-EAF441DE315B}"/>
          </ac:picMkLst>
        </pc:picChg>
        <pc:picChg chg="add del mod">
          <ac:chgData name="Abdourahmane DIALLO" userId="4760343351f3e6f7" providerId="LiveId" clId="{848DE33A-D904-46AC-8351-8247AC58D2CC}" dt="2024-06-16T13:09:24.300" v="10798" actId="478"/>
          <ac:picMkLst>
            <pc:docMk/>
            <pc:sldMk cId="3879305641" sldId="501"/>
            <ac:picMk id="10" creationId="{427CB2D5-2D1A-B929-787F-1A1E4EAF438F}"/>
          </ac:picMkLst>
        </pc:picChg>
        <pc:picChg chg="add del mod">
          <ac:chgData name="Abdourahmane DIALLO" userId="4760343351f3e6f7" providerId="LiveId" clId="{848DE33A-D904-46AC-8351-8247AC58D2CC}" dt="2024-06-16T13:09:31.423" v="10801" actId="478"/>
          <ac:picMkLst>
            <pc:docMk/>
            <pc:sldMk cId="3879305641" sldId="501"/>
            <ac:picMk id="11" creationId="{28197947-8E92-74EF-D257-FFFFBE8F06FC}"/>
          </ac:picMkLst>
        </pc:picChg>
        <pc:picChg chg="del">
          <ac:chgData name="Abdourahmane DIALLO" userId="4760343351f3e6f7" providerId="LiveId" clId="{848DE33A-D904-46AC-8351-8247AC58D2CC}" dt="2024-06-11T12:16:48.907" v="1854" actId="478"/>
          <ac:picMkLst>
            <pc:docMk/>
            <pc:sldMk cId="3879305641" sldId="501"/>
            <ac:picMk id="13" creationId="{CD9EF7DD-49A5-4CC7-CD60-B9BFC3566F45}"/>
          </ac:picMkLst>
        </pc:picChg>
        <pc:picChg chg="del">
          <ac:chgData name="Abdourahmane DIALLO" userId="4760343351f3e6f7" providerId="LiveId" clId="{848DE33A-D904-46AC-8351-8247AC58D2CC}" dt="2024-06-11T12:16:46.908" v="1852" actId="478"/>
          <ac:picMkLst>
            <pc:docMk/>
            <pc:sldMk cId="3879305641" sldId="501"/>
            <ac:picMk id="14" creationId="{C18CBBDD-74F8-7D51-D487-A8A8FBDAB3B8}"/>
          </ac:picMkLst>
        </pc:picChg>
        <pc:picChg chg="del">
          <ac:chgData name="Abdourahmane DIALLO" userId="4760343351f3e6f7" providerId="LiveId" clId="{848DE33A-D904-46AC-8351-8247AC58D2CC}" dt="2024-06-11T12:16:47.915" v="1853" actId="478"/>
          <ac:picMkLst>
            <pc:docMk/>
            <pc:sldMk cId="3879305641" sldId="501"/>
            <ac:picMk id="15" creationId="{74FC5E0A-0578-A877-5A11-6481C7EFBFB4}"/>
          </ac:picMkLst>
        </pc:picChg>
        <pc:picChg chg="add del mod">
          <ac:chgData name="Abdourahmane DIALLO" userId="4760343351f3e6f7" providerId="LiveId" clId="{848DE33A-D904-46AC-8351-8247AC58D2CC}" dt="2024-06-16T13:09:32.848" v="10802" actId="478"/>
          <ac:picMkLst>
            <pc:docMk/>
            <pc:sldMk cId="3879305641" sldId="501"/>
            <ac:picMk id="20" creationId="{7D02EF6D-54DE-ADC6-C718-9AC5D88F48B2}"/>
          </ac:picMkLst>
        </pc:picChg>
        <pc:picChg chg="add del mod">
          <ac:chgData name="Abdourahmane DIALLO" userId="4760343351f3e6f7" providerId="LiveId" clId="{848DE33A-D904-46AC-8351-8247AC58D2CC}" dt="2024-06-11T12:34:54.791" v="2161" actId="478"/>
          <ac:picMkLst>
            <pc:docMk/>
            <pc:sldMk cId="3879305641" sldId="501"/>
            <ac:picMk id="6146" creationId="{9CAC9434-9E68-3AC9-CBBE-C2431BC88A99}"/>
          </ac:picMkLst>
        </pc:picChg>
        <pc:picChg chg="add del mod">
          <ac:chgData name="Abdourahmane DIALLO" userId="4760343351f3e6f7" providerId="LiveId" clId="{848DE33A-D904-46AC-8351-8247AC58D2CC}" dt="2024-06-11T12:36:05.534" v="2169" actId="478"/>
          <ac:picMkLst>
            <pc:docMk/>
            <pc:sldMk cId="3879305641" sldId="501"/>
            <ac:picMk id="6148" creationId="{080F8B6B-7374-D17F-E604-5E89851C0C0B}"/>
          </ac:picMkLst>
        </pc:picChg>
        <pc:picChg chg="add del mod">
          <ac:chgData name="Abdourahmane DIALLO" userId="4760343351f3e6f7" providerId="LiveId" clId="{848DE33A-D904-46AC-8351-8247AC58D2CC}" dt="2024-06-16T13:09:25.936" v="10799" actId="478"/>
          <ac:picMkLst>
            <pc:docMk/>
            <pc:sldMk cId="3879305641" sldId="501"/>
            <ac:picMk id="6150" creationId="{937A3036-4D55-6C71-28DC-54FFDF6B697B}"/>
          </ac:picMkLst>
        </pc:picChg>
      </pc:sldChg>
      <pc:sldChg chg="addSp delSp modSp add mod ord modShow modNotesTx">
        <pc:chgData name="Abdourahmane DIALLO" userId="4760343351f3e6f7" providerId="LiveId" clId="{848DE33A-D904-46AC-8351-8247AC58D2CC}" dt="2024-06-14T14:13:50.099" v="9171"/>
        <pc:sldMkLst>
          <pc:docMk/>
          <pc:sldMk cId="2254019626" sldId="502"/>
        </pc:sldMkLst>
        <pc:spChg chg="add del">
          <ac:chgData name="Abdourahmane DIALLO" userId="4760343351f3e6f7" providerId="LiveId" clId="{848DE33A-D904-46AC-8351-8247AC58D2CC}" dt="2024-06-11T13:49:27.717" v="3006" actId="22"/>
          <ac:spMkLst>
            <pc:docMk/>
            <pc:sldMk cId="2254019626" sldId="502"/>
            <ac:spMk id="4" creationId="{30FEC120-2CCF-D92D-FC4F-4277966C44A8}"/>
          </ac:spMkLst>
        </pc:spChg>
        <pc:spChg chg="mod">
          <ac:chgData name="Abdourahmane DIALLO" userId="4760343351f3e6f7" providerId="LiveId" clId="{848DE33A-D904-46AC-8351-8247AC58D2CC}" dt="2024-06-12T09:58:25.004" v="5158" actId="207"/>
          <ac:spMkLst>
            <pc:docMk/>
            <pc:sldMk cId="2254019626" sldId="502"/>
            <ac:spMk id="5" creationId="{487126E7-D747-47C0-0C72-F18F7465CE2E}"/>
          </ac:spMkLst>
        </pc:spChg>
        <pc:spChg chg="mod">
          <ac:chgData name="Abdourahmane DIALLO" userId="4760343351f3e6f7" providerId="LiveId" clId="{848DE33A-D904-46AC-8351-8247AC58D2CC}" dt="2024-06-11T14:25:20.508" v="3387" actId="2711"/>
          <ac:spMkLst>
            <pc:docMk/>
            <pc:sldMk cId="2254019626" sldId="502"/>
            <ac:spMk id="6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3T20:04:00.948" v="7853" actId="1035"/>
          <ac:spMkLst>
            <pc:docMk/>
            <pc:sldMk cId="2254019626" sldId="502"/>
            <ac:spMk id="7" creationId="{3BA6FABC-B1C6-F84A-1F1A-6093085F8B69}"/>
          </ac:spMkLst>
        </pc:spChg>
        <pc:spChg chg="add mod">
          <ac:chgData name="Abdourahmane DIALLO" userId="4760343351f3e6f7" providerId="LiveId" clId="{848DE33A-D904-46AC-8351-8247AC58D2CC}" dt="2024-06-13T20:04:00.948" v="7853" actId="1035"/>
          <ac:spMkLst>
            <pc:docMk/>
            <pc:sldMk cId="2254019626" sldId="502"/>
            <ac:spMk id="9" creationId="{14141FA0-354D-C184-CBA5-44DB92BA7B2D}"/>
          </ac:spMkLst>
        </pc:spChg>
        <pc:spChg chg="mod">
          <ac:chgData name="Abdourahmane DIALLO" userId="4760343351f3e6f7" providerId="LiveId" clId="{848DE33A-D904-46AC-8351-8247AC58D2CC}" dt="2024-06-11T14:25:20.508" v="3387" actId="2711"/>
          <ac:spMkLst>
            <pc:docMk/>
            <pc:sldMk cId="2254019626" sldId="502"/>
            <ac:spMk id="12" creationId="{83505899-5113-4328-9E25-F3F31C138E79}"/>
          </ac:spMkLst>
        </pc:spChg>
        <pc:spChg chg="add del">
          <ac:chgData name="Abdourahmane DIALLO" userId="4760343351f3e6f7" providerId="LiveId" clId="{848DE33A-D904-46AC-8351-8247AC58D2CC}" dt="2024-06-12T10:05:41.379" v="5414" actId="11529"/>
          <ac:spMkLst>
            <pc:docMk/>
            <pc:sldMk cId="2254019626" sldId="502"/>
            <ac:spMk id="13" creationId="{24D10729-01CF-FAB8-81BE-84EE23DABCEF}"/>
          </ac:spMkLst>
        </pc:spChg>
        <pc:spChg chg="del">
          <ac:chgData name="Abdourahmane DIALLO" userId="4760343351f3e6f7" providerId="LiveId" clId="{848DE33A-D904-46AC-8351-8247AC58D2CC}" dt="2024-06-11T12:53:04.912" v="2431" actId="478"/>
          <ac:spMkLst>
            <pc:docMk/>
            <pc:sldMk cId="2254019626" sldId="502"/>
            <ac:spMk id="22" creationId="{250B4501-D6CB-DCA0-79F3-ABBF8807484C}"/>
          </ac:spMkLst>
        </pc:spChg>
        <pc:spChg chg="del mod">
          <ac:chgData name="Abdourahmane DIALLO" userId="4760343351f3e6f7" providerId="LiveId" clId="{848DE33A-D904-46AC-8351-8247AC58D2CC}" dt="2024-06-11T12:53:02.177" v="2429" actId="478"/>
          <ac:spMkLst>
            <pc:docMk/>
            <pc:sldMk cId="2254019626" sldId="502"/>
            <ac:spMk id="24" creationId="{1BB7F8C6-E7CE-8248-816E-D6DA748326EA}"/>
          </ac:spMkLst>
        </pc:spChg>
        <pc:spChg chg="del">
          <ac:chgData name="Abdourahmane DIALLO" userId="4760343351f3e6f7" providerId="LiveId" clId="{848DE33A-D904-46AC-8351-8247AC58D2CC}" dt="2024-06-11T12:53:03.365" v="2430" actId="478"/>
          <ac:spMkLst>
            <pc:docMk/>
            <pc:sldMk cId="2254019626" sldId="502"/>
            <ac:spMk id="25" creationId="{6B0A5EAC-290F-0EC4-C4F0-EEAE99E33248}"/>
          </ac:spMkLst>
        </pc:spChg>
        <pc:picChg chg="del">
          <ac:chgData name="Abdourahmane DIALLO" userId="4760343351f3e6f7" providerId="LiveId" clId="{848DE33A-D904-46AC-8351-8247AC58D2CC}" dt="2024-06-11T12:52:57.119" v="2424" actId="478"/>
          <ac:picMkLst>
            <pc:docMk/>
            <pc:sldMk cId="2254019626" sldId="502"/>
            <ac:picMk id="10" creationId="{427CB2D5-2D1A-B929-787F-1A1E4EAF438F}"/>
          </ac:picMkLst>
        </pc:picChg>
        <pc:picChg chg="del">
          <ac:chgData name="Abdourahmane DIALLO" userId="4760343351f3e6f7" providerId="LiveId" clId="{848DE33A-D904-46AC-8351-8247AC58D2CC}" dt="2024-06-11T12:52:59.465" v="2426" actId="478"/>
          <ac:picMkLst>
            <pc:docMk/>
            <pc:sldMk cId="2254019626" sldId="502"/>
            <ac:picMk id="11" creationId="{28197947-8E92-74EF-D257-FFFFBE8F06FC}"/>
          </ac:picMkLst>
        </pc:picChg>
        <pc:picChg chg="del">
          <ac:chgData name="Abdourahmane DIALLO" userId="4760343351f3e6f7" providerId="LiveId" clId="{848DE33A-D904-46AC-8351-8247AC58D2CC}" dt="2024-06-11T12:53:00.174" v="2427" actId="478"/>
          <ac:picMkLst>
            <pc:docMk/>
            <pc:sldMk cId="2254019626" sldId="502"/>
            <ac:picMk id="20" creationId="{7D02EF6D-54DE-ADC6-C718-9AC5D88F48B2}"/>
          </ac:picMkLst>
        </pc:picChg>
        <pc:picChg chg="del">
          <ac:chgData name="Abdourahmane DIALLO" userId="4760343351f3e6f7" providerId="LiveId" clId="{848DE33A-D904-46AC-8351-8247AC58D2CC}" dt="2024-06-11T12:52:58.678" v="2425" actId="478"/>
          <ac:picMkLst>
            <pc:docMk/>
            <pc:sldMk cId="2254019626" sldId="502"/>
            <ac:picMk id="6150" creationId="{937A3036-4D55-6C71-28DC-54FFDF6B697B}"/>
          </ac:picMkLst>
        </pc:picChg>
      </pc:sldChg>
      <pc:sldChg chg="addSp delSp modSp new del mod">
        <pc:chgData name="Abdourahmane DIALLO" userId="4760343351f3e6f7" providerId="LiveId" clId="{848DE33A-D904-46AC-8351-8247AC58D2CC}" dt="2024-06-11T13:25:58.610" v="2607" actId="47"/>
        <pc:sldMkLst>
          <pc:docMk/>
          <pc:sldMk cId="218329094" sldId="503"/>
        </pc:sldMkLst>
        <pc:spChg chg="add del mod">
          <ac:chgData name="Abdourahmane DIALLO" userId="4760343351f3e6f7" providerId="LiveId" clId="{848DE33A-D904-46AC-8351-8247AC58D2CC}" dt="2024-06-11T13:23:02.001" v="2586" actId="478"/>
          <ac:spMkLst>
            <pc:docMk/>
            <pc:sldMk cId="218329094" sldId="503"/>
            <ac:spMk id="3" creationId="{CCA6F31F-FAC4-E276-8A7E-F38D0CFEFF4C}"/>
          </ac:spMkLst>
        </pc:spChg>
      </pc:sldChg>
      <pc:sldChg chg="addSp delSp modSp add mod ord modShow modNotesTx">
        <pc:chgData name="Abdourahmane DIALLO" userId="4760343351f3e6f7" providerId="LiveId" clId="{848DE33A-D904-46AC-8351-8247AC58D2CC}" dt="2024-06-14T14:13:50.099" v="9171"/>
        <pc:sldMkLst>
          <pc:docMk/>
          <pc:sldMk cId="4239114603" sldId="503"/>
        </pc:sldMkLst>
        <pc:spChg chg="add mod">
          <ac:chgData name="Abdourahmane DIALLO" userId="4760343351f3e6f7" providerId="LiveId" clId="{848DE33A-D904-46AC-8351-8247AC58D2CC}" dt="2024-06-13T20:05:45.892" v="7854" actId="2710"/>
          <ac:spMkLst>
            <pc:docMk/>
            <pc:sldMk cId="4239114603" sldId="503"/>
            <ac:spMk id="2" creationId="{25B10143-C670-8A98-9452-F23C57A2BBB7}"/>
          </ac:spMkLst>
        </pc:spChg>
        <pc:spChg chg="mod">
          <ac:chgData name="Abdourahmane DIALLO" userId="4760343351f3e6f7" providerId="LiveId" clId="{848DE33A-D904-46AC-8351-8247AC58D2CC}" dt="2024-06-12T09:58:35.062" v="5160" actId="207"/>
          <ac:spMkLst>
            <pc:docMk/>
            <pc:sldMk cId="4239114603" sldId="503"/>
            <ac:spMk id="5" creationId="{487126E7-D747-47C0-0C72-F18F7465CE2E}"/>
          </ac:spMkLst>
        </pc:spChg>
        <pc:spChg chg="del mod">
          <ac:chgData name="Abdourahmane DIALLO" userId="4760343351f3e6f7" providerId="LiveId" clId="{848DE33A-D904-46AC-8351-8247AC58D2CC}" dt="2024-06-11T14:03:33.956" v="3203" actId="478"/>
          <ac:spMkLst>
            <pc:docMk/>
            <pc:sldMk cId="4239114603" sldId="503"/>
            <ac:spMk id="7" creationId="{3BA6FABC-B1C6-F84A-1F1A-6093085F8B69}"/>
          </ac:spMkLst>
        </pc:spChg>
        <pc:spChg chg="mod">
          <ac:chgData name="Abdourahmane DIALLO" userId="4760343351f3e6f7" providerId="LiveId" clId="{848DE33A-D904-46AC-8351-8247AC58D2CC}" dt="2024-06-14T09:13:50.031" v="8561"/>
          <ac:spMkLst>
            <pc:docMk/>
            <pc:sldMk cId="4239114603" sldId="503"/>
            <ac:spMk id="9" creationId="{14141FA0-354D-C184-CBA5-44DB92BA7B2D}"/>
          </ac:spMkLst>
        </pc:spChg>
      </pc:sldChg>
      <pc:sldChg chg="add del">
        <pc:chgData name="Abdourahmane DIALLO" userId="4760343351f3e6f7" providerId="LiveId" clId="{848DE33A-D904-46AC-8351-8247AC58D2CC}" dt="2024-06-12T12:35:24.683" v="6358" actId="47"/>
        <pc:sldMkLst>
          <pc:docMk/>
          <pc:sldMk cId="3813009444" sldId="504"/>
        </pc:sldMkLst>
      </pc:sldChg>
      <pc:sldChg chg="modSp add mod ord">
        <pc:chgData name="Abdourahmane DIALLO" userId="4760343351f3e6f7" providerId="LiveId" clId="{848DE33A-D904-46AC-8351-8247AC58D2CC}" dt="2024-06-12T12:32:07.300" v="6319" actId="2711"/>
        <pc:sldMkLst>
          <pc:docMk/>
          <pc:sldMk cId="1495103095" sldId="505"/>
        </pc:sldMkLst>
        <pc:spChg chg="mod">
          <ac:chgData name="Abdourahmane DIALLO" userId="4760343351f3e6f7" providerId="LiveId" clId="{848DE33A-D904-46AC-8351-8247AC58D2CC}" dt="2024-06-12T12:32:07.300" v="6319" actId="2711"/>
          <ac:spMkLst>
            <pc:docMk/>
            <pc:sldMk cId="1495103095" sldId="505"/>
            <ac:spMk id="2" creationId="{D8B93CE9-EF3B-7C1F-A260-426FFEA29793}"/>
          </ac:spMkLst>
        </pc:spChg>
        <pc:spChg chg="mod">
          <ac:chgData name="Abdourahmane DIALLO" userId="4760343351f3e6f7" providerId="LiveId" clId="{848DE33A-D904-46AC-8351-8247AC58D2CC}" dt="2024-06-12T12:32:07.300" v="6319" actId="2711"/>
          <ac:spMkLst>
            <pc:docMk/>
            <pc:sldMk cId="1495103095" sldId="505"/>
            <ac:spMk id="3" creationId="{DDD6121C-88A1-2ACE-6393-B418EE3D64D4}"/>
          </ac:spMkLst>
        </pc:spChg>
        <pc:spChg chg="mod">
          <ac:chgData name="Abdourahmane DIALLO" userId="4760343351f3e6f7" providerId="LiveId" clId="{848DE33A-D904-46AC-8351-8247AC58D2CC}" dt="2024-06-12T12:32:07.300" v="6319" actId="2711"/>
          <ac:spMkLst>
            <pc:docMk/>
            <pc:sldMk cId="1495103095" sldId="505"/>
            <ac:spMk id="6" creationId="{12641F74-34A4-F55E-420A-04264F5EC7EB}"/>
          </ac:spMkLst>
        </pc:spChg>
      </pc:sldChg>
      <pc:sldChg chg="modSp add mod ord">
        <pc:chgData name="Abdourahmane DIALLO" userId="4760343351f3e6f7" providerId="LiveId" clId="{848DE33A-D904-46AC-8351-8247AC58D2CC}" dt="2024-06-12T12:32:13.984" v="6320" actId="2711"/>
        <pc:sldMkLst>
          <pc:docMk/>
          <pc:sldMk cId="862533777" sldId="506"/>
        </pc:sldMkLst>
        <pc:spChg chg="mod">
          <ac:chgData name="Abdourahmane DIALLO" userId="4760343351f3e6f7" providerId="LiveId" clId="{848DE33A-D904-46AC-8351-8247AC58D2CC}" dt="2024-06-12T12:32:13.984" v="6320" actId="2711"/>
          <ac:spMkLst>
            <pc:docMk/>
            <pc:sldMk cId="862533777" sldId="506"/>
            <ac:spMk id="2" creationId="{D8B93CE9-EF3B-7C1F-A260-426FFEA29793}"/>
          </ac:spMkLst>
        </pc:spChg>
        <pc:spChg chg="mod">
          <ac:chgData name="Abdourahmane DIALLO" userId="4760343351f3e6f7" providerId="LiveId" clId="{848DE33A-D904-46AC-8351-8247AC58D2CC}" dt="2024-06-12T12:32:13.984" v="6320" actId="2711"/>
          <ac:spMkLst>
            <pc:docMk/>
            <pc:sldMk cId="862533777" sldId="506"/>
            <ac:spMk id="3" creationId="{DDD6121C-88A1-2ACE-6393-B418EE3D64D4}"/>
          </ac:spMkLst>
        </pc:spChg>
        <pc:spChg chg="mod">
          <ac:chgData name="Abdourahmane DIALLO" userId="4760343351f3e6f7" providerId="LiveId" clId="{848DE33A-D904-46AC-8351-8247AC58D2CC}" dt="2024-06-12T12:32:13.984" v="6320" actId="2711"/>
          <ac:spMkLst>
            <pc:docMk/>
            <pc:sldMk cId="862533777" sldId="506"/>
            <ac:spMk id="6" creationId="{12641F74-34A4-F55E-420A-04264F5EC7EB}"/>
          </ac:spMkLst>
        </pc:spChg>
      </pc:sldChg>
      <pc:sldChg chg="modSp add mod">
        <pc:chgData name="Abdourahmane DIALLO" userId="4760343351f3e6f7" providerId="LiveId" clId="{848DE33A-D904-46AC-8351-8247AC58D2CC}" dt="2024-06-12T12:32:24.540" v="6322" actId="2711"/>
        <pc:sldMkLst>
          <pc:docMk/>
          <pc:sldMk cId="3767105292" sldId="507"/>
        </pc:sldMkLst>
        <pc:spChg chg="mod">
          <ac:chgData name="Abdourahmane DIALLO" userId="4760343351f3e6f7" providerId="LiveId" clId="{848DE33A-D904-46AC-8351-8247AC58D2CC}" dt="2024-06-12T12:32:24.540" v="6322" actId="2711"/>
          <ac:spMkLst>
            <pc:docMk/>
            <pc:sldMk cId="3767105292" sldId="507"/>
            <ac:spMk id="2" creationId="{D8B93CE9-EF3B-7C1F-A260-426FFEA29793}"/>
          </ac:spMkLst>
        </pc:spChg>
        <pc:spChg chg="mod">
          <ac:chgData name="Abdourahmane DIALLO" userId="4760343351f3e6f7" providerId="LiveId" clId="{848DE33A-D904-46AC-8351-8247AC58D2CC}" dt="2024-06-12T12:32:24.540" v="6322" actId="2711"/>
          <ac:spMkLst>
            <pc:docMk/>
            <pc:sldMk cId="3767105292" sldId="507"/>
            <ac:spMk id="3" creationId="{DDD6121C-88A1-2ACE-6393-B418EE3D64D4}"/>
          </ac:spMkLst>
        </pc:spChg>
        <pc:spChg chg="mod">
          <ac:chgData name="Abdourahmane DIALLO" userId="4760343351f3e6f7" providerId="LiveId" clId="{848DE33A-D904-46AC-8351-8247AC58D2CC}" dt="2024-06-12T12:32:24.540" v="6322" actId="2711"/>
          <ac:spMkLst>
            <pc:docMk/>
            <pc:sldMk cId="3767105292" sldId="507"/>
            <ac:spMk id="6" creationId="{12641F74-34A4-F55E-420A-04264F5EC7EB}"/>
          </ac:spMkLst>
        </pc:spChg>
      </pc:sldChg>
      <pc:sldChg chg="addSp modSp add del">
        <pc:chgData name="Abdourahmane DIALLO" userId="4760343351f3e6f7" providerId="LiveId" clId="{848DE33A-D904-46AC-8351-8247AC58D2CC}" dt="2024-06-12T09:23:26.951" v="4560" actId="47"/>
        <pc:sldMkLst>
          <pc:docMk/>
          <pc:sldMk cId="2278786699" sldId="508"/>
        </pc:sldMkLst>
        <pc:picChg chg="add mod">
          <ac:chgData name="Abdourahmane DIALLO" userId="4760343351f3e6f7" providerId="LiveId" clId="{848DE33A-D904-46AC-8351-8247AC58D2CC}" dt="2024-06-12T09:08:34.688" v="4211"/>
          <ac:picMkLst>
            <pc:docMk/>
            <pc:sldMk cId="2278786699" sldId="508"/>
            <ac:picMk id="4" creationId="{C1084B67-DCC2-0FEF-5685-EDCE95360702}"/>
          </ac:picMkLst>
        </pc:picChg>
      </pc:sldChg>
      <pc:sldChg chg="modSp add del mod modNotesTx">
        <pc:chgData name="Abdourahmane DIALLO" userId="4760343351f3e6f7" providerId="LiveId" clId="{848DE33A-D904-46AC-8351-8247AC58D2CC}" dt="2024-06-14T09:43:41.916" v="8913" actId="47"/>
        <pc:sldMkLst>
          <pc:docMk/>
          <pc:sldMk cId="3140199337" sldId="508"/>
        </pc:sldMkLst>
        <pc:spChg chg="mod">
          <ac:chgData name="Abdourahmane DIALLO" userId="4760343351f3e6f7" providerId="LiveId" clId="{848DE33A-D904-46AC-8351-8247AC58D2CC}" dt="2024-06-14T07:28:42.553" v="8273" actId="2711"/>
          <ac:spMkLst>
            <pc:docMk/>
            <pc:sldMk cId="3140199337" sldId="508"/>
            <ac:spMk id="3" creationId="{541B18CC-D293-3482-C3A2-142AC69D5D9E}"/>
          </ac:spMkLst>
        </pc:spChg>
        <pc:spChg chg="mod">
          <ac:chgData name="Abdourahmane DIALLO" userId="4760343351f3e6f7" providerId="LiveId" clId="{848DE33A-D904-46AC-8351-8247AC58D2CC}" dt="2024-06-14T07:28:42.553" v="8273" actId="2711"/>
          <ac:spMkLst>
            <pc:docMk/>
            <pc:sldMk cId="3140199337" sldId="508"/>
            <ac:spMk id="18" creationId="{A2F2D930-ACB0-E5D0-DA3A-FAF8A1A58406}"/>
          </ac:spMkLst>
        </pc:spChg>
        <pc:spChg chg="mod">
          <ac:chgData name="Abdourahmane DIALLO" userId="4760343351f3e6f7" providerId="LiveId" clId="{848DE33A-D904-46AC-8351-8247AC58D2CC}" dt="2024-06-14T07:28:42.553" v="8273" actId="2711"/>
          <ac:spMkLst>
            <pc:docMk/>
            <pc:sldMk cId="3140199337" sldId="508"/>
            <ac:spMk id="22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4T07:28:42.553" v="8273" actId="2711"/>
          <ac:spMkLst>
            <pc:docMk/>
            <pc:sldMk cId="3140199337" sldId="508"/>
            <ac:spMk id="24" creationId="{93BBD0FC-9237-642C-8B3F-23B2801D66AD}"/>
          </ac:spMkLst>
        </pc:spChg>
        <pc:spChg chg="mod">
          <ac:chgData name="Abdourahmane DIALLO" userId="4760343351f3e6f7" providerId="LiveId" clId="{848DE33A-D904-46AC-8351-8247AC58D2CC}" dt="2024-06-14T07:28:42.553" v="8273" actId="2711"/>
          <ac:spMkLst>
            <pc:docMk/>
            <pc:sldMk cId="3140199337" sldId="508"/>
            <ac:spMk id="30" creationId="{2F8FCCCD-0A70-BD16-71C2-24F3C3DF2BDC}"/>
          </ac:spMkLst>
        </pc:spChg>
        <pc:graphicFrameChg chg="mod">
          <ac:chgData name="Abdourahmane DIALLO" userId="4760343351f3e6f7" providerId="LiveId" clId="{848DE33A-D904-46AC-8351-8247AC58D2CC}" dt="2024-06-14T07:28:42.553" v="8273" actId="2711"/>
          <ac:graphicFrameMkLst>
            <pc:docMk/>
            <pc:sldMk cId="3140199337" sldId="508"/>
            <ac:graphicFrameMk id="10" creationId="{AC27070C-994C-7C97-47FA-47878BAE5857}"/>
          </ac:graphicFrameMkLst>
        </pc:graphicFrameChg>
        <pc:picChg chg="mod">
          <ac:chgData name="Abdourahmane DIALLO" userId="4760343351f3e6f7" providerId="LiveId" clId="{848DE33A-D904-46AC-8351-8247AC58D2CC}" dt="2024-06-14T07:28:42.553" v="8273" actId="2711"/>
          <ac:picMkLst>
            <pc:docMk/>
            <pc:sldMk cId="3140199337" sldId="508"/>
            <ac:picMk id="11" creationId="{D81CEFD3-FE84-F693-52FB-EC77C2432579}"/>
          </ac:picMkLst>
        </pc:picChg>
        <pc:picChg chg="mod">
          <ac:chgData name="Abdourahmane DIALLO" userId="4760343351f3e6f7" providerId="LiveId" clId="{848DE33A-D904-46AC-8351-8247AC58D2CC}" dt="2024-06-14T07:28:42.553" v="8273" actId="2711"/>
          <ac:picMkLst>
            <pc:docMk/>
            <pc:sldMk cId="3140199337" sldId="508"/>
            <ac:picMk id="13" creationId="{D8B5A116-4B62-6C21-3E35-E867C2B23004}"/>
          </ac:picMkLst>
        </pc:picChg>
        <pc:picChg chg="mod">
          <ac:chgData name="Abdourahmane DIALLO" userId="4760343351f3e6f7" providerId="LiveId" clId="{848DE33A-D904-46AC-8351-8247AC58D2CC}" dt="2024-06-14T07:28:42.553" v="8273" actId="2711"/>
          <ac:picMkLst>
            <pc:docMk/>
            <pc:sldMk cId="3140199337" sldId="508"/>
            <ac:picMk id="15" creationId="{A6C47F7D-84E8-F7DE-E262-9377D0811573}"/>
          </ac:picMkLst>
        </pc:picChg>
        <pc:picChg chg="mod">
          <ac:chgData name="Abdourahmane DIALLO" userId="4760343351f3e6f7" providerId="LiveId" clId="{848DE33A-D904-46AC-8351-8247AC58D2CC}" dt="2024-06-14T07:28:42.553" v="8273" actId="2711"/>
          <ac:picMkLst>
            <pc:docMk/>
            <pc:sldMk cId="3140199337" sldId="508"/>
            <ac:picMk id="17" creationId="{2A8D7433-5C69-E5B3-0B89-F7AC4A9FC52C}"/>
          </ac:picMkLst>
        </pc:picChg>
        <pc:picChg chg="mod">
          <ac:chgData name="Abdourahmane DIALLO" userId="4760343351f3e6f7" providerId="LiveId" clId="{848DE33A-D904-46AC-8351-8247AC58D2CC}" dt="2024-06-14T07:28:42.553" v="8273" actId="2711"/>
          <ac:picMkLst>
            <pc:docMk/>
            <pc:sldMk cId="3140199337" sldId="508"/>
            <ac:picMk id="19" creationId="{35B0CA40-A934-D8EC-D480-CA09C134FB04}"/>
          </ac:picMkLst>
        </pc:picChg>
        <pc:picChg chg="mod">
          <ac:chgData name="Abdourahmane DIALLO" userId="4760343351f3e6f7" providerId="LiveId" clId="{848DE33A-D904-46AC-8351-8247AC58D2CC}" dt="2024-06-14T07:28:42.553" v="8273" actId="2711"/>
          <ac:picMkLst>
            <pc:docMk/>
            <pc:sldMk cId="3140199337" sldId="508"/>
            <ac:picMk id="21" creationId="{28FE47A2-728B-5C3A-C661-E1C436518B5B}"/>
          </ac:picMkLst>
        </pc:picChg>
        <pc:picChg chg="mod">
          <ac:chgData name="Abdourahmane DIALLO" userId="4760343351f3e6f7" providerId="LiveId" clId="{848DE33A-D904-46AC-8351-8247AC58D2CC}" dt="2024-06-14T07:28:42.553" v="8273" actId="2711"/>
          <ac:picMkLst>
            <pc:docMk/>
            <pc:sldMk cId="3140199337" sldId="508"/>
            <ac:picMk id="23" creationId="{CDE91E88-4D24-F9EB-48C6-4051BBD94B71}"/>
          </ac:picMkLst>
        </pc:picChg>
        <pc:picChg chg="mod">
          <ac:chgData name="Abdourahmane DIALLO" userId="4760343351f3e6f7" providerId="LiveId" clId="{848DE33A-D904-46AC-8351-8247AC58D2CC}" dt="2024-06-14T07:28:42.553" v="8273" actId="2711"/>
          <ac:picMkLst>
            <pc:docMk/>
            <pc:sldMk cId="3140199337" sldId="508"/>
            <ac:picMk id="28" creationId="{F123154C-8AE3-7FB4-29F3-F36980368A46}"/>
          </ac:picMkLst>
        </pc:picChg>
      </pc:sldChg>
      <pc:sldChg chg="addSp delSp modSp add mod">
        <pc:chgData name="Abdourahmane DIALLO" userId="4760343351f3e6f7" providerId="LiveId" clId="{848DE33A-D904-46AC-8351-8247AC58D2CC}" dt="2024-06-12T11:56:29.728" v="5874" actId="478"/>
        <pc:sldMkLst>
          <pc:docMk/>
          <pc:sldMk cId="800528050" sldId="509"/>
        </pc:sldMkLst>
        <pc:spChg chg="mod">
          <ac:chgData name="Abdourahmane DIALLO" userId="4760343351f3e6f7" providerId="LiveId" clId="{848DE33A-D904-46AC-8351-8247AC58D2CC}" dt="2024-06-12T11:54:02.816" v="5858" actId="403"/>
          <ac:spMkLst>
            <pc:docMk/>
            <pc:sldMk cId="800528050" sldId="509"/>
            <ac:spMk id="5" creationId="{9696CC9D-FB8F-7268-8C98-7206EDF34B73}"/>
          </ac:spMkLst>
        </pc:spChg>
        <pc:spChg chg="del mod">
          <ac:chgData name="Abdourahmane DIALLO" userId="4760343351f3e6f7" providerId="LiveId" clId="{848DE33A-D904-46AC-8351-8247AC58D2CC}" dt="2024-06-12T11:56:18.894" v="5869" actId="478"/>
          <ac:spMkLst>
            <pc:docMk/>
            <pc:sldMk cId="800528050" sldId="509"/>
            <ac:spMk id="7" creationId="{EEB00A7A-21FE-66D4-38C4-82B6D968224C}"/>
          </ac:spMkLst>
        </pc:spChg>
        <pc:spChg chg="del mod">
          <ac:chgData name="Abdourahmane DIALLO" userId="4760343351f3e6f7" providerId="LiveId" clId="{848DE33A-D904-46AC-8351-8247AC58D2CC}" dt="2024-06-12T11:56:18.091" v="5868" actId="478"/>
          <ac:spMkLst>
            <pc:docMk/>
            <pc:sldMk cId="800528050" sldId="509"/>
            <ac:spMk id="10" creationId="{E5702F9B-2607-10C2-6CD7-88E638C49F58}"/>
          </ac:spMkLst>
        </pc:spChg>
        <pc:spChg chg="del mod">
          <ac:chgData name="Abdourahmane DIALLO" userId="4760343351f3e6f7" providerId="LiveId" clId="{848DE33A-D904-46AC-8351-8247AC58D2CC}" dt="2024-06-12T11:56:19.775" v="5870" actId="478"/>
          <ac:spMkLst>
            <pc:docMk/>
            <pc:sldMk cId="800528050" sldId="509"/>
            <ac:spMk id="13" creationId="{17CFD497-3A67-C7E8-F915-11AA5C4C40FB}"/>
          </ac:spMkLst>
        </pc:spChg>
        <pc:spChg chg="del mod">
          <ac:chgData name="Abdourahmane DIALLO" userId="4760343351f3e6f7" providerId="LiveId" clId="{848DE33A-D904-46AC-8351-8247AC58D2CC}" dt="2024-06-12T11:56:14.397" v="5866" actId="478"/>
          <ac:spMkLst>
            <pc:docMk/>
            <pc:sldMk cId="800528050" sldId="509"/>
            <ac:spMk id="17" creationId="{E27CF6E8-0292-A645-0B3F-694C877960FC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0" creationId="{835321FE-5B16-66B6-1768-71162C5DBEDF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1" creationId="{EFB0AD65-D16F-EC8F-E101-64A482784C56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2" creationId="{BE90CF91-7D9E-369B-00E0-B75D203DA725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3" creationId="{27BED7D0-E5C5-E81E-49E3-1822B895DB2C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4" creationId="{B97C4285-C9DF-A143-DAD2-8B7B3D416F3A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5" creationId="{046D41E1-2DAB-6E2B-3A33-A9097882ADC6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6" creationId="{F6FD3C3F-10D3-BA8E-4497-A3E24AA693BC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7" creationId="{A209A70E-7950-6D3D-8B6B-C0314CF77906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8" creationId="{647AF399-733A-1F64-AD94-2087980CE9F3}"/>
          </ac:spMkLst>
        </pc:spChg>
        <pc:spChg chg="mod">
          <ac:chgData name="Abdourahmane DIALLO" userId="4760343351f3e6f7" providerId="LiveId" clId="{848DE33A-D904-46AC-8351-8247AC58D2CC}" dt="2024-06-12T11:48:51.532" v="5775" actId="18245"/>
          <ac:spMkLst>
            <pc:docMk/>
            <pc:sldMk cId="800528050" sldId="509"/>
            <ac:spMk id="29" creationId="{3EF2B028-2943-CD17-0C2A-F8C9B89D92A1}"/>
          </ac:spMkLst>
        </pc:spChg>
        <pc:spChg chg="mod">
          <ac:chgData name="Abdourahmane DIALLO" userId="4760343351f3e6f7" providerId="LiveId" clId="{848DE33A-D904-46AC-8351-8247AC58D2CC}" dt="2024-06-12T11:48:41.332" v="5774" actId="18245"/>
          <ac:spMkLst>
            <pc:docMk/>
            <pc:sldMk cId="800528050" sldId="509"/>
            <ac:spMk id="30" creationId="{16FB758B-5478-8BC5-A52D-97B4C1E675FF}"/>
          </ac:spMkLst>
        </pc:spChg>
        <pc:spChg chg="del mod">
          <ac:chgData name="Abdourahmane DIALLO" userId="4760343351f3e6f7" providerId="LiveId" clId="{848DE33A-D904-46AC-8351-8247AC58D2CC}" dt="2024-06-12T11:56:29.728" v="5874" actId="478"/>
          <ac:spMkLst>
            <pc:docMk/>
            <pc:sldMk cId="800528050" sldId="509"/>
            <ac:spMk id="47" creationId="{31CBC0FD-2712-46E0-3BC5-81D8031E8FCA}"/>
          </ac:spMkLst>
        </pc:spChg>
        <pc:spChg chg="del mod">
          <ac:chgData name="Abdourahmane DIALLO" userId="4760343351f3e6f7" providerId="LiveId" clId="{848DE33A-D904-46AC-8351-8247AC58D2CC}" dt="2024-06-12T11:56:21.348" v="5871" actId="478"/>
          <ac:spMkLst>
            <pc:docMk/>
            <pc:sldMk cId="800528050" sldId="509"/>
            <ac:spMk id="50" creationId="{18AD849F-9FE1-5D63-5ED4-F9866563B28A}"/>
          </ac:spMkLst>
        </pc:spChg>
        <pc:grpChg chg="mod">
          <ac:chgData name="Abdourahmane DIALLO" userId="4760343351f3e6f7" providerId="LiveId" clId="{848DE33A-D904-46AC-8351-8247AC58D2CC}" dt="2024-06-12T11:48:51.532" v="5775" actId="18245"/>
          <ac:grpSpMkLst>
            <pc:docMk/>
            <pc:sldMk cId="800528050" sldId="509"/>
            <ac:grpSpMk id="19" creationId="{BB80D1F1-6813-71EE-2CBA-51AE67C3ADF5}"/>
          </ac:grpSpMkLst>
        </pc:grpChg>
        <pc:graphicFrameChg chg="add del mod ord">
          <ac:chgData name="Abdourahmane DIALLO" userId="4760343351f3e6f7" providerId="LiveId" clId="{848DE33A-D904-46AC-8351-8247AC58D2CC}" dt="2024-06-12T11:56:16.155" v="5867" actId="478"/>
          <ac:graphicFrameMkLst>
            <pc:docMk/>
            <pc:sldMk cId="800528050" sldId="509"/>
            <ac:graphicFrameMk id="3" creationId="{8481FAE8-8164-FB09-04AE-B7BE8AC1B38F}"/>
          </ac:graphicFrameMkLst>
        </pc:graphicFrameChg>
        <pc:picChg chg="add del mod">
          <ac:chgData name="Abdourahmane DIALLO" userId="4760343351f3e6f7" providerId="LiveId" clId="{848DE33A-D904-46AC-8351-8247AC58D2CC}" dt="2024-06-12T11:39:05.364" v="5619" actId="478"/>
          <ac:picMkLst>
            <pc:docMk/>
            <pc:sldMk cId="800528050" sldId="509"/>
            <ac:picMk id="8" creationId="{9B67FF88-8009-DE95-544F-15C3C282F861}"/>
          </ac:picMkLst>
        </pc:picChg>
        <pc:picChg chg="add del mod">
          <ac:chgData name="Abdourahmane DIALLO" userId="4760343351f3e6f7" providerId="LiveId" clId="{848DE33A-D904-46AC-8351-8247AC58D2CC}" dt="2024-06-12T11:40:27.732" v="5634" actId="478"/>
          <ac:picMkLst>
            <pc:docMk/>
            <pc:sldMk cId="800528050" sldId="509"/>
            <ac:picMk id="11" creationId="{85CA6E36-B2E7-F397-0FC9-1054DC815BF6}"/>
          </ac:picMkLst>
        </pc:picChg>
        <pc:picChg chg="add del mod">
          <ac:chgData name="Abdourahmane DIALLO" userId="4760343351f3e6f7" providerId="LiveId" clId="{848DE33A-D904-46AC-8351-8247AC58D2CC}" dt="2024-06-12T11:56:23.323" v="5872" actId="478"/>
          <ac:picMkLst>
            <pc:docMk/>
            <pc:sldMk cId="800528050" sldId="509"/>
            <ac:picMk id="15" creationId="{2B541092-BC27-A55A-933B-2E84EEA1EFA2}"/>
          </ac:picMkLst>
        </pc:picChg>
        <pc:picChg chg="del mod">
          <ac:chgData name="Abdourahmane DIALLO" userId="4760343351f3e6f7" providerId="LiveId" clId="{848DE33A-D904-46AC-8351-8247AC58D2CC}" dt="2024-06-12T11:39:59.368" v="5627" actId="478"/>
          <ac:picMkLst>
            <pc:docMk/>
            <pc:sldMk cId="800528050" sldId="509"/>
            <ac:picMk id="55" creationId="{5B7D411B-F23D-3219-C596-FCA033F5D6BD}"/>
          </ac:picMkLst>
        </pc:picChg>
        <pc:picChg chg="mod">
          <ac:chgData name="Abdourahmane DIALLO" userId="4760343351f3e6f7" providerId="LiveId" clId="{848DE33A-D904-46AC-8351-8247AC58D2CC}" dt="2024-06-12T11:42:41.054" v="5716" actId="14100"/>
          <ac:picMkLst>
            <pc:docMk/>
            <pc:sldMk cId="800528050" sldId="509"/>
            <ac:picMk id="1026" creationId="{398C647C-EAFD-1F06-734D-060DF3B5202F}"/>
          </ac:picMkLst>
        </pc:picChg>
        <pc:picChg chg="mod">
          <ac:chgData name="Abdourahmane DIALLO" userId="4760343351f3e6f7" providerId="LiveId" clId="{848DE33A-D904-46AC-8351-8247AC58D2CC}" dt="2024-06-12T11:56:27.674" v="5873" actId="167"/>
          <ac:picMkLst>
            <pc:docMk/>
            <pc:sldMk cId="800528050" sldId="509"/>
            <ac:picMk id="1028" creationId="{67728408-B0B6-DF82-7067-07D7DF922A17}"/>
          </ac:picMkLst>
        </pc:picChg>
        <pc:cxnChg chg="add del mod">
          <ac:chgData name="Abdourahmane DIALLO" userId="4760343351f3e6f7" providerId="LiveId" clId="{848DE33A-D904-46AC-8351-8247AC58D2CC}" dt="2024-06-12T11:47:17.889" v="5765" actId="478"/>
          <ac:cxnSpMkLst>
            <pc:docMk/>
            <pc:sldMk cId="800528050" sldId="509"/>
            <ac:cxnSpMk id="18" creationId="{C2DC8865-FFB5-54A0-923B-E9A90F086E10}"/>
          </ac:cxnSpMkLst>
        </pc:cxnChg>
      </pc:sldChg>
      <pc:sldChg chg="add del">
        <pc:chgData name="Abdourahmane DIALLO" userId="4760343351f3e6f7" providerId="LiveId" clId="{848DE33A-D904-46AC-8351-8247AC58D2CC}" dt="2024-06-12T09:41:25.809" v="4821" actId="47"/>
        <pc:sldMkLst>
          <pc:docMk/>
          <pc:sldMk cId="4034289201" sldId="509"/>
        </pc:sldMkLst>
      </pc:sldChg>
      <pc:sldChg chg="modSp add mod modNotesTx">
        <pc:chgData name="Abdourahmane DIALLO" userId="4760343351f3e6f7" providerId="LiveId" clId="{848DE33A-D904-46AC-8351-8247AC58D2CC}" dt="2024-06-16T11:45:40.863" v="9609" actId="20577"/>
        <pc:sldMkLst>
          <pc:docMk/>
          <pc:sldMk cId="3949209947" sldId="510"/>
        </pc:sldMkLst>
        <pc:spChg chg="mod">
          <ac:chgData name="Abdourahmane DIALLO" userId="4760343351f3e6f7" providerId="LiveId" clId="{848DE33A-D904-46AC-8351-8247AC58D2CC}" dt="2024-06-14T07:28:25.882" v="8271" actId="2711"/>
          <ac:spMkLst>
            <pc:docMk/>
            <pc:sldMk cId="3949209947" sldId="510"/>
            <ac:spMk id="2" creationId="{B7318AA2-1643-888E-2235-599A99DE5E90}"/>
          </ac:spMkLst>
        </pc:spChg>
        <pc:spChg chg="mod">
          <ac:chgData name="Abdourahmane DIALLO" userId="4760343351f3e6f7" providerId="LiveId" clId="{848DE33A-D904-46AC-8351-8247AC58D2CC}" dt="2024-06-14T07:28:25.882" v="8271" actId="2711"/>
          <ac:spMkLst>
            <pc:docMk/>
            <pc:sldMk cId="3949209947" sldId="510"/>
            <ac:spMk id="4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4T07:28:25.882" v="8271" actId="2711"/>
          <ac:spMkLst>
            <pc:docMk/>
            <pc:sldMk cId="3949209947" sldId="510"/>
            <ac:spMk id="5" creationId="{9696CC9D-FB8F-7268-8C98-7206EDF34B73}"/>
          </ac:spMkLst>
        </pc:spChg>
        <pc:spChg chg="mod">
          <ac:chgData name="Abdourahmane DIALLO" userId="4760343351f3e6f7" providerId="LiveId" clId="{848DE33A-D904-46AC-8351-8247AC58D2CC}" dt="2024-06-14T07:28:25.882" v="8271" actId="2711"/>
          <ac:spMkLst>
            <pc:docMk/>
            <pc:sldMk cId="3949209947" sldId="510"/>
            <ac:spMk id="7" creationId="{EEB00A7A-21FE-66D4-38C4-82B6D968224C}"/>
          </ac:spMkLst>
        </pc:spChg>
        <pc:spChg chg="mod">
          <ac:chgData name="Abdourahmane DIALLO" userId="4760343351f3e6f7" providerId="LiveId" clId="{848DE33A-D904-46AC-8351-8247AC58D2CC}" dt="2024-06-14T07:28:25.882" v="8271" actId="2711"/>
          <ac:spMkLst>
            <pc:docMk/>
            <pc:sldMk cId="3949209947" sldId="510"/>
            <ac:spMk id="10" creationId="{E5702F9B-2607-10C2-6CD7-88E638C49F58}"/>
          </ac:spMkLst>
        </pc:spChg>
        <pc:spChg chg="mod">
          <ac:chgData name="Abdourahmane DIALLO" userId="4760343351f3e6f7" providerId="LiveId" clId="{848DE33A-D904-46AC-8351-8247AC58D2CC}" dt="2024-06-14T07:28:25.882" v="8271" actId="2711"/>
          <ac:spMkLst>
            <pc:docMk/>
            <pc:sldMk cId="3949209947" sldId="510"/>
            <ac:spMk id="13" creationId="{17CFD497-3A67-C7E8-F915-11AA5C4C40FB}"/>
          </ac:spMkLst>
        </pc:spChg>
        <pc:spChg chg="mod">
          <ac:chgData name="Abdourahmane DIALLO" userId="4760343351f3e6f7" providerId="LiveId" clId="{848DE33A-D904-46AC-8351-8247AC58D2CC}" dt="2024-06-14T07:28:25.882" v="8271" actId="2711"/>
          <ac:spMkLst>
            <pc:docMk/>
            <pc:sldMk cId="3949209947" sldId="510"/>
            <ac:spMk id="17" creationId="{E27CF6E8-0292-A645-0B3F-694C877960FC}"/>
          </ac:spMkLst>
        </pc:spChg>
        <pc:spChg chg="mod">
          <ac:chgData name="Abdourahmane DIALLO" userId="4760343351f3e6f7" providerId="LiveId" clId="{848DE33A-D904-46AC-8351-8247AC58D2CC}" dt="2024-06-14T07:28:25.882" v="8271" actId="2711"/>
          <ac:spMkLst>
            <pc:docMk/>
            <pc:sldMk cId="3949209947" sldId="510"/>
            <ac:spMk id="47" creationId="{31CBC0FD-2712-46E0-3BC5-81D8031E8FCA}"/>
          </ac:spMkLst>
        </pc:spChg>
        <pc:spChg chg="mod">
          <ac:chgData name="Abdourahmane DIALLO" userId="4760343351f3e6f7" providerId="LiveId" clId="{848DE33A-D904-46AC-8351-8247AC58D2CC}" dt="2024-06-14T07:28:25.882" v="8271" actId="2711"/>
          <ac:spMkLst>
            <pc:docMk/>
            <pc:sldMk cId="3949209947" sldId="510"/>
            <ac:spMk id="50" creationId="{18AD849F-9FE1-5D63-5ED4-F9866563B28A}"/>
          </ac:spMkLst>
        </pc:spChg>
        <pc:graphicFrameChg chg="mod">
          <ac:chgData name="Abdourahmane DIALLO" userId="4760343351f3e6f7" providerId="LiveId" clId="{848DE33A-D904-46AC-8351-8247AC58D2CC}" dt="2024-06-14T07:28:25.882" v="8271" actId="2711"/>
          <ac:graphicFrameMkLst>
            <pc:docMk/>
            <pc:sldMk cId="3949209947" sldId="510"/>
            <ac:graphicFrameMk id="3" creationId="{8481FAE8-8164-FB09-04AE-B7BE8AC1B38F}"/>
          </ac:graphicFrameMkLst>
        </pc:graphicFrameChg>
        <pc:picChg chg="mod">
          <ac:chgData name="Abdourahmane DIALLO" userId="4760343351f3e6f7" providerId="LiveId" clId="{848DE33A-D904-46AC-8351-8247AC58D2CC}" dt="2024-06-14T07:28:25.882" v="8271" actId="2711"/>
          <ac:picMkLst>
            <pc:docMk/>
            <pc:sldMk cId="3949209947" sldId="510"/>
            <ac:picMk id="14" creationId="{BC76C1D0-A155-79A7-219F-095485E42EEF}"/>
          </ac:picMkLst>
        </pc:picChg>
        <pc:picChg chg="mod">
          <ac:chgData name="Abdourahmane DIALLO" userId="4760343351f3e6f7" providerId="LiveId" clId="{848DE33A-D904-46AC-8351-8247AC58D2CC}" dt="2024-06-14T07:28:25.882" v="8271" actId="2711"/>
          <ac:picMkLst>
            <pc:docMk/>
            <pc:sldMk cId="3949209947" sldId="510"/>
            <ac:picMk id="15" creationId="{2B541092-BC27-A55A-933B-2E84EEA1EFA2}"/>
          </ac:picMkLst>
        </pc:picChg>
        <pc:picChg chg="mod">
          <ac:chgData name="Abdourahmane DIALLO" userId="4760343351f3e6f7" providerId="LiveId" clId="{848DE33A-D904-46AC-8351-8247AC58D2CC}" dt="2024-06-14T07:28:25.882" v="8271" actId="2711"/>
          <ac:picMkLst>
            <pc:docMk/>
            <pc:sldMk cId="3949209947" sldId="510"/>
            <ac:picMk id="1026" creationId="{398C647C-EAFD-1F06-734D-060DF3B5202F}"/>
          </ac:picMkLst>
        </pc:picChg>
        <pc:picChg chg="mod">
          <ac:chgData name="Abdourahmane DIALLO" userId="4760343351f3e6f7" providerId="LiveId" clId="{848DE33A-D904-46AC-8351-8247AC58D2CC}" dt="2024-06-14T07:28:25.882" v="8271" actId="2711"/>
          <ac:picMkLst>
            <pc:docMk/>
            <pc:sldMk cId="3949209947" sldId="510"/>
            <ac:picMk id="1028" creationId="{67728408-B0B6-DF82-7067-07D7DF922A17}"/>
          </ac:picMkLst>
        </pc:picChg>
      </pc:sldChg>
      <pc:sldChg chg="addSp delSp modSp add mod">
        <pc:chgData name="Abdourahmane DIALLO" userId="4760343351f3e6f7" providerId="LiveId" clId="{848DE33A-D904-46AC-8351-8247AC58D2CC}" dt="2024-06-17T14:20:49.428" v="11302" actId="478"/>
        <pc:sldMkLst>
          <pc:docMk/>
          <pc:sldMk cId="2630594125" sldId="511"/>
        </pc:sldMkLst>
        <pc:spChg chg="mod">
          <ac:chgData name="Abdourahmane DIALLO" userId="4760343351f3e6f7" providerId="LiveId" clId="{848DE33A-D904-46AC-8351-8247AC58D2CC}" dt="2024-06-14T07:29:51.487" v="8280" actId="2711"/>
          <ac:spMkLst>
            <pc:docMk/>
            <pc:sldMk cId="2630594125" sldId="511"/>
            <ac:spMk id="3" creationId="{00000000-0000-0000-0000-000000000000}"/>
          </ac:spMkLst>
        </pc:spChg>
        <pc:spChg chg="del mod">
          <ac:chgData name="Abdourahmane DIALLO" userId="4760343351f3e6f7" providerId="LiveId" clId="{848DE33A-D904-46AC-8351-8247AC58D2CC}" dt="2024-06-17T14:20:49.428" v="11302" actId="478"/>
          <ac:spMkLst>
            <pc:docMk/>
            <pc:sldMk cId="2630594125" sldId="511"/>
            <ac:spMk id="11" creationId="{516BBD28-682C-23F6-6530-9C68D54BB391}"/>
          </ac:spMkLst>
        </pc:spChg>
        <pc:spChg chg="mod">
          <ac:chgData name="Abdourahmane DIALLO" userId="4760343351f3e6f7" providerId="LiveId" clId="{848DE33A-D904-46AC-8351-8247AC58D2CC}" dt="2024-06-14T07:29:51.487" v="8280" actId="2711"/>
          <ac:spMkLst>
            <pc:docMk/>
            <pc:sldMk cId="2630594125" sldId="511"/>
            <ac:spMk id="14" creationId="{83FF6A1F-3582-4E84-B8BB-1EC786130426}"/>
          </ac:spMkLst>
        </pc:spChg>
        <pc:spChg chg="mod">
          <ac:chgData name="Abdourahmane DIALLO" userId="4760343351f3e6f7" providerId="LiveId" clId="{848DE33A-D904-46AC-8351-8247AC58D2CC}" dt="2024-06-14T07:29:51.487" v="8280" actId="2711"/>
          <ac:spMkLst>
            <pc:docMk/>
            <pc:sldMk cId="2630594125" sldId="511"/>
            <ac:spMk id="19" creationId="{D7304095-BD2F-4855-8096-409852AC349C}"/>
          </ac:spMkLst>
        </pc:spChg>
        <pc:spChg chg="mod">
          <ac:chgData name="Abdourahmane DIALLO" userId="4760343351f3e6f7" providerId="LiveId" clId="{848DE33A-D904-46AC-8351-8247AC58D2CC}" dt="2024-06-16T11:49:21.430" v="9728" actId="1076"/>
          <ac:spMkLst>
            <pc:docMk/>
            <pc:sldMk cId="2630594125" sldId="511"/>
            <ac:spMk id="20" creationId="{083B9DF8-9E68-BD78-938B-6FCBAE20760F}"/>
          </ac:spMkLst>
        </pc:spChg>
        <pc:spChg chg="mod">
          <ac:chgData name="Abdourahmane DIALLO" userId="4760343351f3e6f7" providerId="LiveId" clId="{848DE33A-D904-46AC-8351-8247AC58D2CC}" dt="2024-06-14T07:29:51.487" v="8280" actId="2711"/>
          <ac:spMkLst>
            <pc:docMk/>
            <pc:sldMk cId="2630594125" sldId="511"/>
            <ac:spMk id="25" creationId="{094DC84B-C419-4B80-BE9A-4F9095A96250}"/>
          </ac:spMkLst>
        </pc:spChg>
        <pc:spChg chg="mod">
          <ac:chgData name="Abdourahmane DIALLO" userId="4760343351f3e6f7" providerId="LiveId" clId="{848DE33A-D904-46AC-8351-8247AC58D2CC}" dt="2024-06-16T12:05:36.927" v="9762" actId="20577"/>
          <ac:spMkLst>
            <pc:docMk/>
            <pc:sldMk cId="2630594125" sldId="511"/>
            <ac:spMk id="26" creationId="{90946A30-5B33-45D3-B3E6-F368BF79D665}"/>
          </ac:spMkLst>
        </pc:spChg>
        <pc:picChg chg="add mod">
          <ac:chgData name="Abdourahmane DIALLO" userId="4760343351f3e6f7" providerId="LiveId" clId="{848DE33A-D904-46AC-8351-8247AC58D2CC}" dt="2024-06-16T11:50:24.396" v="9734" actId="1076"/>
          <ac:picMkLst>
            <pc:docMk/>
            <pc:sldMk cId="2630594125" sldId="511"/>
            <ac:picMk id="2" creationId="{A6443E4F-D893-2F6F-6238-F082E9669DFE}"/>
          </ac:picMkLst>
        </pc:picChg>
        <pc:picChg chg="mod">
          <ac:chgData name="Abdourahmane DIALLO" userId="4760343351f3e6f7" providerId="LiveId" clId="{848DE33A-D904-46AC-8351-8247AC58D2CC}" dt="2024-06-14T13:55:36.384" v="9049" actId="1035"/>
          <ac:picMkLst>
            <pc:docMk/>
            <pc:sldMk cId="2630594125" sldId="511"/>
            <ac:picMk id="6" creationId="{DF880EEF-1BB3-2CE7-0779-04325939E536}"/>
          </ac:picMkLst>
        </pc:picChg>
      </pc:sldChg>
      <pc:sldChg chg="modSp add mod modNotesTx">
        <pc:chgData name="Abdourahmane DIALLO" userId="4760343351f3e6f7" providerId="LiveId" clId="{848DE33A-D904-46AC-8351-8247AC58D2CC}" dt="2024-06-16T13:07:39.193" v="10792" actId="15"/>
        <pc:sldMkLst>
          <pc:docMk/>
          <pc:sldMk cId="1539106135" sldId="512"/>
        </pc:sldMkLst>
        <pc:spChg chg="mod">
          <ac:chgData name="Abdourahmane DIALLO" userId="4760343351f3e6f7" providerId="LiveId" clId="{848DE33A-D904-46AC-8351-8247AC58D2CC}" dt="2024-06-14T07:27:33.683" v="8270" actId="2711"/>
          <ac:spMkLst>
            <pc:docMk/>
            <pc:sldMk cId="1539106135" sldId="512"/>
            <ac:spMk id="3" creationId="{00000000-0000-0000-0000-000000000000}"/>
          </ac:spMkLst>
        </pc:spChg>
        <pc:spChg chg="mod">
          <ac:chgData name="Abdourahmane DIALLO" userId="4760343351f3e6f7" providerId="LiveId" clId="{848DE33A-D904-46AC-8351-8247AC58D2CC}" dt="2024-06-14T07:27:33.683" v="8270" actId="2711"/>
          <ac:spMkLst>
            <pc:docMk/>
            <pc:sldMk cId="1539106135" sldId="512"/>
            <ac:spMk id="5" creationId="{85D72CCC-7354-096B-7E6C-660470EDE8E5}"/>
          </ac:spMkLst>
        </pc:spChg>
        <pc:spChg chg="mod">
          <ac:chgData name="Abdourahmane DIALLO" userId="4760343351f3e6f7" providerId="LiveId" clId="{848DE33A-D904-46AC-8351-8247AC58D2CC}" dt="2024-06-14T07:27:33.683" v="8270" actId="2711"/>
          <ac:spMkLst>
            <pc:docMk/>
            <pc:sldMk cId="1539106135" sldId="512"/>
            <ac:spMk id="6" creationId="{B1785D59-115C-A4AE-F650-E796DE9CBEC2}"/>
          </ac:spMkLst>
        </pc:spChg>
        <pc:spChg chg="mod">
          <ac:chgData name="Abdourahmane DIALLO" userId="4760343351f3e6f7" providerId="LiveId" clId="{848DE33A-D904-46AC-8351-8247AC58D2CC}" dt="2024-06-14T07:27:33.683" v="8270" actId="2711"/>
          <ac:spMkLst>
            <pc:docMk/>
            <pc:sldMk cId="1539106135" sldId="512"/>
            <ac:spMk id="8" creationId="{4D06B3B4-D575-E7C2-14B7-932DE6BB0DF9}"/>
          </ac:spMkLst>
        </pc:spChg>
        <pc:spChg chg="mod">
          <ac:chgData name="Abdourahmane DIALLO" userId="4760343351f3e6f7" providerId="LiveId" clId="{848DE33A-D904-46AC-8351-8247AC58D2CC}" dt="2024-06-16T13:07:39.193" v="10792" actId="15"/>
          <ac:spMkLst>
            <pc:docMk/>
            <pc:sldMk cId="1539106135" sldId="512"/>
            <ac:spMk id="9" creationId="{F9D110D5-C873-4046-4525-F4A000865A21}"/>
          </ac:spMkLst>
        </pc:spChg>
        <pc:spChg chg="mod">
          <ac:chgData name="Abdourahmane DIALLO" userId="4760343351f3e6f7" providerId="LiveId" clId="{848DE33A-D904-46AC-8351-8247AC58D2CC}" dt="2024-06-16T13:06:49.823" v="10772" actId="12"/>
          <ac:spMkLst>
            <pc:docMk/>
            <pc:sldMk cId="1539106135" sldId="512"/>
            <ac:spMk id="10" creationId="{B803688D-B222-C625-BE27-DA391B608339}"/>
          </ac:spMkLst>
        </pc:spChg>
        <pc:spChg chg="mod">
          <ac:chgData name="Abdourahmane DIALLO" userId="4760343351f3e6f7" providerId="LiveId" clId="{848DE33A-D904-46AC-8351-8247AC58D2CC}" dt="2024-06-16T13:06:35.568" v="10771" actId="404"/>
          <ac:spMkLst>
            <pc:docMk/>
            <pc:sldMk cId="1539106135" sldId="512"/>
            <ac:spMk id="11" creationId="{578DA66C-A86D-B724-A04B-987E0FBA0031}"/>
          </ac:spMkLst>
        </pc:spChg>
        <pc:spChg chg="mod">
          <ac:chgData name="Abdourahmane DIALLO" userId="4760343351f3e6f7" providerId="LiveId" clId="{848DE33A-D904-46AC-8351-8247AC58D2CC}" dt="2024-06-16T12:47:34.132" v="10358" actId="1076"/>
          <ac:spMkLst>
            <pc:docMk/>
            <pc:sldMk cId="1539106135" sldId="512"/>
            <ac:spMk id="14" creationId="{ECBB7DD7-4B0D-9A49-521A-65D3E6598651}"/>
          </ac:spMkLst>
        </pc:spChg>
        <pc:spChg chg="mod">
          <ac:chgData name="Abdourahmane DIALLO" userId="4760343351f3e6f7" providerId="LiveId" clId="{848DE33A-D904-46AC-8351-8247AC58D2CC}" dt="2024-06-16T12:47:38.746" v="10360" actId="1076"/>
          <ac:spMkLst>
            <pc:docMk/>
            <pc:sldMk cId="1539106135" sldId="512"/>
            <ac:spMk id="16" creationId="{88AC1042-A166-4390-61CF-79BF963B2B4E}"/>
          </ac:spMkLst>
        </pc:spChg>
        <pc:spChg chg="mod">
          <ac:chgData name="Abdourahmane DIALLO" userId="4760343351f3e6f7" providerId="LiveId" clId="{848DE33A-D904-46AC-8351-8247AC58D2CC}" dt="2024-06-16T12:48:46.411" v="10374" actId="1076"/>
          <ac:spMkLst>
            <pc:docMk/>
            <pc:sldMk cId="1539106135" sldId="512"/>
            <ac:spMk id="17" creationId="{E30ACB4F-D0F5-217A-17AE-A3AD1AB8DF87}"/>
          </ac:spMkLst>
        </pc:spChg>
        <pc:spChg chg="mod">
          <ac:chgData name="Abdourahmane DIALLO" userId="4760343351f3e6f7" providerId="LiveId" clId="{848DE33A-D904-46AC-8351-8247AC58D2CC}" dt="2024-06-16T12:48:08.198" v="10368" actId="1076"/>
          <ac:spMkLst>
            <pc:docMk/>
            <pc:sldMk cId="1539106135" sldId="512"/>
            <ac:spMk id="19" creationId="{37CC9B91-2402-F69B-BA46-F66DB1233913}"/>
          </ac:spMkLst>
        </pc:spChg>
        <pc:spChg chg="mod">
          <ac:chgData name="Abdourahmane DIALLO" userId="4760343351f3e6f7" providerId="LiveId" clId="{848DE33A-D904-46AC-8351-8247AC58D2CC}" dt="2024-06-16T12:48:33.424" v="10371" actId="1076"/>
          <ac:spMkLst>
            <pc:docMk/>
            <pc:sldMk cId="1539106135" sldId="512"/>
            <ac:spMk id="21" creationId="{3A7CD093-B656-7D74-5E45-12417FAB43D3}"/>
          </ac:spMkLst>
        </pc:spChg>
        <pc:spChg chg="mod">
          <ac:chgData name="Abdourahmane DIALLO" userId="4760343351f3e6f7" providerId="LiveId" clId="{848DE33A-D904-46AC-8351-8247AC58D2CC}" dt="2024-06-16T12:48:18.038" v="10369" actId="1076"/>
          <ac:spMkLst>
            <pc:docMk/>
            <pc:sldMk cId="1539106135" sldId="512"/>
            <ac:spMk id="22" creationId="{49214DCE-F8FF-4494-CB49-8E1D328B4BB9}"/>
          </ac:spMkLst>
        </pc:spChg>
        <pc:spChg chg="mod">
          <ac:chgData name="Abdourahmane DIALLO" userId="4760343351f3e6f7" providerId="LiveId" clId="{848DE33A-D904-46AC-8351-8247AC58D2CC}" dt="2024-06-16T12:48:43.924" v="10373" actId="1076"/>
          <ac:spMkLst>
            <pc:docMk/>
            <pc:sldMk cId="1539106135" sldId="512"/>
            <ac:spMk id="23" creationId="{08B8F6C6-63F4-8BEB-4D2A-3338C387321E}"/>
          </ac:spMkLst>
        </pc:spChg>
        <pc:spChg chg="mod">
          <ac:chgData name="Abdourahmane DIALLO" userId="4760343351f3e6f7" providerId="LiveId" clId="{848DE33A-D904-46AC-8351-8247AC58D2CC}" dt="2024-06-16T12:48:41.755" v="10372" actId="1076"/>
          <ac:spMkLst>
            <pc:docMk/>
            <pc:sldMk cId="1539106135" sldId="512"/>
            <ac:spMk id="24" creationId="{97E0E603-51AF-823A-93A0-429AD8525BE9}"/>
          </ac:spMkLst>
        </pc:spChg>
        <pc:spChg chg="mod">
          <ac:chgData name="Abdourahmane DIALLO" userId="4760343351f3e6f7" providerId="LiveId" clId="{848DE33A-D904-46AC-8351-8247AC58D2CC}" dt="2024-06-16T12:47:45.231" v="10362" actId="1076"/>
          <ac:spMkLst>
            <pc:docMk/>
            <pc:sldMk cId="1539106135" sldId="512"/>
            <ac:spMk id="25" creationId="{944F2B5A-1DC6-BE74-D683-500B368DD9B2}"/>
          </ac:spMkLst>
        </pc:spChg>
        <pc:spChg chg="mod">
          <ac:chgData name="Abdourahmane DIALLO" userId="4760343351f3e6f7" providerId="LiveId" clId="{848DE33A-D904-46AC-8351-8247AC58D2CC}" dt="2024-06-14T07:27:33.683" v="8270" actId="2711"/>
          <ac:spMkLst>
            <pc:docMk/>
            <pc:sldMk cId="1539106135" sldId="512"/>
            <ac:spMk id="26" creationId="{864C18A0-EFD8-4D60-B0B3-D024B11D0AB0}"/>
          </ac:spMkLst>
        </pc:spChg>
        <pc:spChg chg="mod">
          <ac:chgData name="Abdourahmane DIALLO" userId="4760343351f3e6f7" providerId="LiveId" clId="{848DE33A-D904-46AC-8351-8247AC58D2CC}" dt="2024-06-16T12:48:56.362" v="10375" actId="1076"/>
          <ac:spMkLst>
            <pc:docMk/>
            <pc:sldMk cId="1539106135" sldId="512"/>
            <ac:spMk id="27" creationId="{7588D919-D00B-43FB-2EDB-59E0826FDD71}"/>
          </ac:spMkLst>
        </pc:spChg>
        <pc:spChg chg="mod">
          <ac:chgData name="Abdourahmane DIALLO" userId="4760343351f3e6f7" providerId="LiveId" clId="{848DE33A-D904-46AC-8351-8247AC58D2CC}" dt="2024-06-16T12:47:36.658" v="10359" actId="1076"/>
          <ac:spMkLst>
            <pc:docMk/>
            <pc:sldMk cId="1539106135" sldId="512"/>
            <ac:spMk id="28" creationId="{F6EAA216-D3D8-5FC5-F367-E0BE66AB36E3}"/>
          </ac:spMkLst>
        </pc:spChg>
        <pc:picChg chg="mod">
          <ac:chgData name="Abdourahmane DIALLO" userId="4760343351f3e6f7" providerId="LiveId" clId="{848DE33A-D904-46AC-8351-8247AC58D2CC}" dt="2024-06-14T07:27:33.683" v="8270" actId="2711"/>
          <ac:picMkLst>
            <pc:docMk/>
            <pc:sldMk cId="1539106135" sldId="512"/>
            <ac:picMk id="12" creationId="{AFAC29D4-4042-147A-2BEB-7AC50E6B3317}"/>
          </ac:picMkLst>
        </pc:picChg>
        <pc:picChg chg="mod">
          <ac:chgData name="Abdourahmane DIALLO" userId="4760343351f3e6f7" providerId="LiveId" clId="{848DE33A-D904-46AC-8351-8247AC58D2CC}" dt="2024-06-16T12:47:52.796" v="10365" actId="1076"/>
          <ac:picMkLst>
            <pc:docMk/>
            <pc:sldMk cId="1539106135" sldId="512"/>
            <ac:picMk id="13" creationId="{7EAADDE3-D35B-FB1F-C41C-8EFAE17CFE0F}"/>
          </ac:picMkLst>
        </pc:picChg>
        <pc:picChg chg="mod">
          <ac:chgData name="Abdourahmane DIALLO" userId="4760343351f3e6f7" providerId="LiveId" clId="{848DE33A-D904-46AC-8351-8247AC58D2CC}" dt="2024-06-14T07:27:33.683" v="8270" actId="2711"/>
          <ac:picMkLst>
            <pc:docMk/>
            <pc:sldMk cId="1539106135" sldId="512"/>
            <ac:picMk id="9218" creationId="{CA52A9EE-60BF-811F-FE4E-1EF422750A01}"/>
          </ac:picMkLst>
        </pc:picChg>
      </pc:sldChg>
      <pc:sldChg chg="addSp delSp modSp add del mod">
        <pc:chgData name="Abdourahmane DIALLO" userId="4760343351f3e6f7" providerId="LiveId" clId="{848DE33A-D904-46AC-8351-8247AC58D2CC}" dt="2024-06-16T12:45:18.669" v="10345" actId="47"/>
        <pc:sldMkLst>
          <pc:docMk/>
          <pc:sldMk cId="1649083422" sldId="513"/>
        </pc:sldMkLst>
        <pc:spChg chg="del mod">
          <ac:chgData name="Abdourahmane DIALLO" userId="4760343351f3e6f7" providerId="LiveId" clId="{848DE33A-D904-46AC-8351-8247AC58D2CC}" dt="2024-06-12T13:19:47.626" v="7048" actId="478"/>
          <ac:spMkLst>
            <pc:docMk/>
            <pc:sldMk cId="1649083422" sldId="513"/>
            <ac:spMk id="10" creationId="{38ECDA90-5794-1DAA-2E76-413616BDBEE7}"/>
          </ac:spMkLst>
        </pc:spChg>
        <pc:spChg chg="add del">
          <ac:chgData name="Abdourahmane DIALLO" userId="4760343351f3e6f7" providerId="LiveId" clId="{848DE33A-D904-46AC-8351-8247AC58D2CC}" dt="2024-06-12T13:13:19.805" v="6870" actId="22"/>
          <ac:spMkLst>
            <pc:docMk/>
            <pc:sldMk cId="1649083422" sldId="513"/>
            <ac:spMk id="15" creationId="{B2876567-F649-30AA-DEB5-4A4E773B37BC}"/>
          </ac:spMkLst>
        </pc:spChg>
        <pc:spChg chg="add del mod">
          <ac:chgData name="Abdourahmane DIALLO" userId="4760343351f3e6f7" providerId="LiveId" clId="{848DE33A-D904-46AC-8351-8247AC58D2CC}" dt="2024-06-12T13:13:28.839" v="6874" actId="478"/>
          <ac:spMkLst>
            <pc:docMk/>
            <pc:sldMk cId="1649083422" sldId="513"/>
            <ac:spMk id="18" creationId="{07B608C1-FFD7-E99C-EF6C-4D3B798472B9}"/>
          </ac:spMkLst>
        </pc:spChg>
        <pc:spChg chg="add del">
          <ac:chgData name="Abdourahmane DIALLO" userId="4760343351f3e6f7" providerId="LiveId" clId="{848DE33A-D904-46AC-8351-8247AC58D2CC}" dt="2024-06-12T13:14:17.232" v="6887" actId="22"/>
          <ac:spMkLst>
            <pc:docMk/>
            <pc:sldMk cId="1649083422" sldId="513"/>
            <ac:spMk id="21" creationId="{8A701E45-E94A-BE3E-C986-EA7E7EA06179}"/>
          </ac:spMkLst>
        </pc:spChg>
        <pc:spChg chg="add mod">
          <ac:chgData name="Abdourahmane DIALLO" userId="4760343351f3e6f7" providerId="LiveId" clId="{848DE33A-D904-46AC-8351-8247AC58D2CC}" dt="2024-06-12T13:18:01.652" v="6982" actId="113"/>
          <ac:spMkLst>
            <pc:docMk/>
            <pc:sldMk cId="1649083422" sldId="513"/>
            <ac:spMk id="22" creationId="{1ACE5A4B-38D9-653F-3FF5-1B210C558A45}"/>
          </ac:spMkLst>
        </pc:spChg>
        <pc:spChg chg="add del mod">
          <ac:chgData name="Abdourahmane DIALLO" userId="4760343351f3e6f7" providerId="LiveId" clId="{848DE33A-D904-46AC-8351-8247AC58D2CC}" dt="2024-06-12T13:19:53.521" v="7053" actId="478"/>
          <ac:spMkLst>
            <pc:docMk/>
            <pc:sldMk cId="1649083422" sldId="513"/>
            <ac:spMk id="23" creationId="{AE792E58-945B-71FC-9524-F318607EE829}"/>
          </ac:spMkLst>
        </pc:spChg>
        <pc:spChg chg="mod">
          <ac:chgData name="Abdourahmane DIALLO" userId="4760343351f3e6f7" providerId="LiveId" clId="{848DE33A-D904-46AC-8351-8247AC58D2CC}" dt="2024-06-12T13:19:50.867" v="7051" actId="20577"/>
          <ac:spMkLst>
            <pc:docMk/>
            <pc:sldMk cId="1649083422" sldId="513"/>
            <ac:spMk id="32" creationId="{6D8F06DB-CD6F-CF1A-532A-39962433CC3E}"/>
          </ac:spMkLst>
        </pc:spChg>
        <pc:picChg chg="add mod">
          <ac:chgData name="Abdourahmane DIALLO" userId="4760343351f3e6f7" providerId="LiveId" clId="{848DE33A-D904-46AC-8351-8247AC58D2CC}" dt="2024-06-12T13:19:21.598" v="7044" actId="1076"/>
          <ac:picMkLst>
            <pc:docMk/>
            <pc:sldMk cId="1649083422" sldId="513"/>
            <ac:picMk id="9" creationId="{1A1D6530-AF48-5548-4EA5-05B4670FCA2E}"/>
          </ac:picMkLst>
        </pc:picChg>
        <pc:picChg chg="mod">
          <ac:chgData name="Abdourahmane DIALLO" userId="4760343351f3e6f7" providerId="LiveId" clId="{848DE33A-D904-46AC-8351-8247AC58D2CC}" dt="2024-06-12T13:18:37.066" v="6996" actId="1038"/>
          <ac:picMkLst>
            <pc:docMk/>
            <pc:sldMk cId="1649083422" sldId="513"/>
            <ac:picMk id="12" creationId="{3773D3E8-E595-534C-B3B1-9F75A4134313}"/>
          </ac:picMkLst>
        </pc:picChg>
        <pc:picChg chg="del mod">
          <ac:chgData name="Abdourahmane DIALLO" userId="4760343351f3e6f7" providerId="LiveId" clId="{848DE33A-D904-46AC-8351-8247AC58D2CC}" dt="2024-06-12T13:19:52.520" v="7052" actId="478"/>
          <ac:picMkLst>
            <pc:docMk/>
            <pc:sldMk cId="1649083422" sldId="513"/>
            <ac:picMk id="13" creationId="{E8373ABF-94B7-8588-A725-AF637616C653}"/>
          </ac:picMkLst>
        </pc:picChg>
      </pc:sldChg>
      <pc:sldChg chg="addSp delSp modSp add mod">
        <pc:chgData name="Abdourahmane DIALLO" userId="4760343351f3e6f7" providerId="LiveId" clId="{848DE33A-D904-46AC-8351-8247AC58D2CC}" dt="2024-06-16T13:27:05.141" v="11058" actId="1035"/>
        <pc:sldMkLst>
          <pc:docMk/>
          <pc:sldMk cId="155039200" sldId="514"/>
        </pc:sldMkLst>
        <pc:spChg chg="mod">
          <ac:chgData name="Abdourahmane DIALLO" userId="4760343351f3e6f7" providerId="LiveId" clId="{848DE33A-D904-46AC-8351-8247AC58D2CC}" dt="2024-06-16T12:45:09.119" v="10344" actId="552"/>
          <ac:spMkLst>
            <pc:docMk/>
            <pc:sldMk cId="155039200" sldId="514"/>
            <ac:spMk id="7" creationId="{C509D5DF-DBA0-1723-4F3B-C624D7B5375B}"/>
          </ac:spMkLst>
        </pc:spChg>
        <pc:spChg chg="add del mod">
          <ac:chgData name="Abdourahmane DIALLO" userId="4760343351f3e6f7" providerId="LiveId" clId="{848DE33A-D904-46AC-8351-8247AC58D2CC}" dt="2024-06-16T13:25:51.753" v="11008" actId="478"/>
          <ac:spMkLst>
            <pc:docMk/>
            <pc:sldMk cId="155039200" sldId="514"/>
            <ac:spMk id="10" creationId="{38ECDA90-5794-1DAA-2E76-413616BDBEE7}"/>
          </ac:spMkLst>
        </pc:spChg>
        <pc:spChg chg="add mod">
          <ac:chgData name="Abdourahmane DIALLO" userId="4760343351f3e6f7" providerId="LiveId" clId="{848DE33A-D904-46AC-8351-8247AC58D2CC}" dt="2024-06-16T12:41:49.466" v="10261" actId="20577"/>
          <ac:spMkLst>
            <pc:docMk/>
            <pc:sldMk cId="155039200" sldId="514"/>
            <ac:spMk id="14" creationId="{DE35EAA2-027A-3051-14EE-44B8CDA7FA76}"/>
          </ac:spMkLst>
        </pc:spChg>
        <pc:spChg chg="add mod">
          <ac:chgData name="Abdourahmane DIALLO" userId="4760343351f3e6f7" providerId="LiveId" clId="{848DE33A-D904-46AC-8351-8247AC58D2CC}" dt="2024-06-16T12:41:42.848" v="10255" actId="20577"/>
          <ac:spMkLst>
            <pc:docMk/>
            <pc:sldMk cId="155039200" sldId="514"/>
            <ac:spMk id="15" creationId="{C21699CE-6777-7AD2-4314-09500075DC11}"/>
          </ac:spMkLst>
        </pc:spChg>
        <pc:spChg chg="add del mod">
          <ac:chgData name="Abdourahmane DIALLO" userId="4760343351f3e6f7" providerId="LiveId" clId="{848DE33A-D904-46AC-8351-8247AC58D2CC}" dt="2024-06-16T13:26:34.704" v="11045" actId="478"/>
          <ac:spMkLst>
            <pc:docMk/>
            <pc:sldMk cId="155039200" sldId="514"/>
            <ac:spMk id="18" creationId="{6B6B81A8-F1A4-6D7B-31BB-1BCEAA7C1A31}"/>
          </ac:spMkLst>
        </pc:spChg>
        <pc:spChg chg="add mod">
          <ac:chgData name="Abdourahmane DIALLO" userId="4760343351f3e6f7" providerId="LiveId" clId="{848DE33A-D904-46AC-8351-8247AC58D2CC}" dt="2024-06-16T13:27:05.141" v="11058" actId="1035"/>
          <ac:spMkLst>
            <pc:docMk/>
            <pc:sldMk cId="155039200" sldId="514"/>
            <ac:spMk id="19" creationId="{4C73C7FB-4141-8D6F-FA95-807BC46411FF}"/>
          </ac:spMkLst>
        </pc:spChg>
        <pc:spChg chg="mod">
          <ac:chgData name="Abdourahmane DIALLO" userId="4760343351f3e6f7" providerId="LiveId" clId="{848DE33A-D904-46AC-8351-8247AC58D2CC}" dt="2024-06-16T12:45:09.119" v="10344" actId="552"/>
          <ac:spMkLst>
            <pc:docMk/>
            <pc:sldMk cId="155039200" sldId="514"/>
            <ac:spMk id="20" creationId="{40C8A101-217F-B32A-C07F-AF1D426FB115}"/>
          </ac:spMkLst>
        </pc:spChg>
        <pc:spChg chg="del mod">
          <ac:chgData name="Abdourahmane DIALLO" userId="4760343351f3e6f7" providerId="LiveId" clId="{848DE33A-D904-46AC-8351-8247AC58D2CC}" dt="2024-06-16T12:41:35.957" v="10247" actId="478"/>
          <ac:spMkLst>
            <pc:docMk/>
            <pc:sldMk cId="155039200" sldId="514"/>
            <ac:spMk id="22" creationId="{1ACE5A4B-38D9-653F-3FF5-1B210C558A45}"/>
          </ac:spMkLst>
        </pc:spChg>
        <pc:spChg chg="del mod">
          <ac:chgData name="Abdourahmane DIALLO" userId="4760343351f3e6f7" providerId="LiveId" clId="{848DE33A-D904-46AC-8351-8247AC58D2CC}" dt="2024-06-16T12:41:37.805" v="10248" actId="478"/>
          <ac:spMkLst>
            <pc:docMk/>
            <pc:sldMk cId="155039200" sldId="514"/>
            <ac:spMk id="23" creationId="{AE792E58-945B-71FC-9524-F318607EE829}"/>
          </ac:spMkLst>
        </pc:spChg>
        <pc:spChg chg="del mod">
          <ac:chgData name="Abdourahmane DIALLO" userId="4760343351f3e6f7" providerId="LiveId" clId="{848DE33A-D904-46AC-8351-8247AC58D2CC}" dt="2024-06-16T12:40:13.147" v="10127" actId="478"/>
          <ac:spMkLst>
            <pc:docMk/>
            <pc:sldMk cId="155039200" sldId="514"/>
            <ac:spMk id="32" creationId="{6D8F06DB-CD6F-CF1A-532A-39962433CC3E}"/>
          </ac:spMkLst>
        </pc:spChg>
        <pc:picChg chg="del">
          <ac:chgData name="Abdourahmane DIALLO" userId="4760343351f3e6f7" providerId="LiveId" clId="{848DE33A-D904-46AC-8351-8247AC58D2CC}" dt="2024-06-16T12:41:01.550" v="10246" actId="478"/>
          <ac:picMkLst>
            <pc:docMk/>
            <pc:sldMk cId="155039200" sldId="514"/>
            <ac:picMk id="9" creationId="{1A1D6530-AF48-5548-4EA5-05B4670FCA2E}"/>
          </ac:picMkLst>
        </pc:picChg>
        <pc:picChg chg="mod">
          <ac:chgData name="Abdourahmane DIALLO" userId="4760343351f3e6f7" providerId="LiveId" clId="{848DE33A-D904-46AC-8351-8247AC58D2CC}" dt="2024-06-16T12:42:36.271" v="10320" actId="1038"/>
          <ac:picMkLst>
            <pc:docMk/>
            <pc:sldMk cId="155039200" sldId="514"/>
            <ac:picMk id="12" creationId="{3773D3E8-E595-534C-B3B1-9F75A4134313}"/>
          </ac:picMkLst>
        </pc:picChg>
        <pc:picChg chg="mod">
          <ac:chgData name="Abdourahmane DIALLO" userId="4760343351f3e6f7" providerId="LiveId" clId="{848DE33A-D904-46AC-8351-8247AC58D2CC}" dt="2024-06-16T12:42:09.918" v="10265" actId="1076"/>
          <ac:picMkLst>
            <pc:docMk/>
            <pc:sldMk cId="155039200" sldId="514"/>
            <ac:picMk id="13" creationId="{E8373ABF-94B7-8588-A725-AF637616C653}"/>
          </ac:picMkLst>
        </pc:picChg>
      </pc:sldChg>
      <pc:sldChg chg="addSp delSp modSp add mod ord modShow">
        <pc:chgData name="Abdourahmane DIALLO" userId="4760343351f3e6f7" providerId="LiveId" clId="{848DE33A-D904-46AC-8351-8247AC58D2CC}" dt="2024-06-16T13:12:17.944" v="10846"/>
        <pc:sldMkLst>
          <pc:docMk/>
          <pc:sldMk cId="1754815674" sldId="515"/>
        </pc:sldMkLst>
        <pc:spChg chg="add del mod">
          <ac:chgData name="Abdourahmane DIALLO" userId="4760343351f3e6f7" providerId="LiveId" clId="{848DE33A-D904-46AC-8351-8247AC58D2CC}" dt="2024-06-12T13:33:54.012" v="7092" actId="478"/>
          <ac:spMkLst>
            <pc:docMk/>
            <pc:sldMk cId="1754815674" sldId="515"/>
            <ac:spMk id="2" creationId="{ECA5EF7C-3091-7A0F-A530-069111853EEB}"/>
          </ac:spMkLst>
        </pc:spChg>
        <pc:spChg chg="del">
          <ac:chgData name="Abdourahmane DIALLO" userId="4760343351f3e6f7" providerId="LiveId" clId="{848DE33A-D904-46AC-8351-8247AC58D2CC}" dt="2024-06-12T13:33:37.264" v="7084" actId="478"/>
          <ac:spMkLst>
            <pc:docMk/>
            <pc:sldMk cId="1754815674" sldId="515"/>
            <ac:spMk id="3" creationId="{895D11CD-D980-08F2-99A2-790AD5BFC6E0}"/>
          </ac:spMkLst>
        </pc:spChg>
        <pc:spChg chg="del">
          <ac:chgData name="Abdourahmane DIALLO" userId="4760343351f3e6f7" providerId="LiveId" clId="{848DE33A-D904-46AC-8351-8247AC58D2CC}" dt="2024-06-12T13:33:44.232" v="7088" actId="478"/>
          <ac:spMkLst>
            <pc:docMk/>
            <pc:sldMk cId="1754815674" sldId="515"/>
            <ac:spMk id="5" creationId="{A53F5DFB-AF40-0F6E-A515-775C6650CBF4}"/>
          </ac:spMkLst>
        </pc:spChg>
        <pc:spChg chg="del">
          <ac:chgData name="Abdourahmane DIALLO" userId="4760343351f3e6f7" providerId="LiveId" clId="{848DE33A-D904-46AC-8351-8247AC58D2CC}" dt="2024-06-12T13:33:41.041" v="7086" actId="478"/>
          <ac:spMkLst>
            <pc:docMk/>
            <pc:sldMk cId="1754815674" sldId="515"/>
            <ac:spMk id="6" creationId="{1FDCB89D-67C0-C4E8-3B69-C790EDF6CD99}"/>
          </ac:spMkLst>
        </pc:spChg>
        <pc:spChg chg="del">
          <ac:chgData name="Abdourahmane DIALLO" userId="4760343351f3e6f7" providerId="LiveId" clId="{848DE33A-D904-46AC-8351-8247AC58D2CC}" dt="2024-06-12T13:33:45.262" v="7089" actId="478"/>
          <ac:spMkLst>
            <pc:docMk/>
            <pc:sldMk cId="1754815674" sldId="515"/>
            <ac:spMk id="7" creationId="{15C985E7-A3FC-CAD7-E480-66C1979933E0}"/>
          </ac:spMkLst>
        </pc:spChg>
        <pc:spChg chg="del">
          <ac:chgData name="Abdourahmane DIALLO" userId="4760343351f3e6f7" providerId="LiveId" clId="{848DE33A-D904-46AC-8351-8247AC58D2CC}" dt="2024-06-12T13:33:37.264" v="7084" actId="478"/>
          <ac:spMkLst>
            <pc:docMk/>
            <pc:sldMk cId="1754815674" sldId="515"/>
            <ac:spMk id="12" creationId="{2477BD6F-0725-3C8F-C153-53A96E099F59}"/>
          </ac:spMkLst>
        </pc:spChg>
        <pc:spChg chg="del">
          <ac:chgData name="Abdourahmane DIALLO" userId="4760343351f3e6f7" providerId="LiveId" clId="{848DE33A-D904-46AC-8351-8247AC58D2CC}" dt="2024-06-12T13:33:39.667" v="7085" actId="478"/>
          <ac:spMkLst>
            <pc:docMk/>
            <pc:sldMk cId="1754815674" sldId="515"/>
            <ac:spMk id="40" creationId="{B182120D-AE85-CDA9-B3CA-C20F220C5B6D}"/>
          </ac:spMkLst>
        </pc:spChg>
        <pc:spChg chg="mod">
          <ac:chgData name="Abdourahmane DIALLO" userId="4760343351f3e6f7" providerId="LiveId" clId="{848DE33A-D904-46AC-8351-8247AC58D2CC}" dt="2024-06-12T13:37:10.079" v="7116"/>
          <ac:spMkLst>
            <pc:docMk/>
            <pc:sldMk cId="1754815674" sldId="515"/>
            <ac:spMk id="42" creationId="{37BE3F46-A21D-4FEB-B754-7355E3BF18A7}"/>
          </ac:spMkLst>
        </pc:spChg>
        <pc:grpChg chg="del">
          <ac:chgData name="Abdourahmane DIALLO" userId="4760343351f3e6f7" providerId="LiveId" clId="{848DE33A-D904-46AC-8351-8247AC58D2CC}" dt="2024-06-12T13:33:42.097" v="7087" actId="478"/>
          <ac:grpSpMkLst>
            <pc:docMk/>
            <pc:sldMk cId="1754815674" sldId="515"/>
            <ac:grpSpMk id="31" creationId="{591C9240-1255-E80C-8647-21A97D11EA45}"/>
          </ac:grpSpMkLst>
        </pc:grpChg>
        <pc:grpChg chg="del">
          <ac:chgData name="Abdourahmane DIALLO" userId="4760343351f3e6f7" providerId="LiveId" clId="{848DE33A-D904-46AC-8351-8247AC58D2CC}" dt="2024-06-12T13:33:46.147" v="7090" actId="478"/>
          <ac:grpSpMkLst>
            <pc:docMk/>
            <pc:sldMk cId="1754815674" sldId="515"/>
            <ac:grpSpMk id="32" creationId="{BD261F36-3266-33F1-6707-02E01C0B71EC}"/>
          </ac:grpSpMkLst>
        </pc:grpChg>
        <pc:picChg chg="add mod">
          <ac:chgData name="Abdourahmane DIALLO" userId="4760343351f3e6f7" providerId="LiveId" clId="{848DE33A-D904-46AC-8351-8247AC58D2CC}" dt="2024-06-12T13:44:27.434" v="7176" actId="1076"/>
          <ac:picMkLst>
            <pc:docMk/>
            <pc:sldMk cId="1754815674" sldId="515"/>
            <ac:picMk id="8" creationId="{CB10A940-1F9B-67D3-A7B0-3EDB4224C26F}"/>
          </ac:picMkLst>
        </pc:picChg>
        <pc:picChg chg="add del mod">
          <ac:chgData name="Abdourahmane DIALLO" userId="4760343351f3e6f7" providerId="LiveId" clId="{848DE33A-D904-46AC-8351-8247AC58D2CC}" dt="2024-06-12T13:44:41.183" v="7182" actId="478"/>
          <ac:picMkLst>
            <pc:docMk/>
            <pc:sldMk cId="1754815674" sldId="515"/>
            <ac:picMk id="9" creationId="{B3015809-4862-B344-CC9C-1BA3C46E365B}"/>
          </ac:picMkLst>
        </pc:picChg>
        <pc:picChg chg="add mod">
          <ac:chgData name="Abdourahmane DIALLO" userId="4760343351f3e6f7" providerId="LiveId" clId="{848DE33A-D904-46AC-8351-8247AC58D2CC}" dt="2024-06-12T13:44:09.371" v="7173" actId="1076"/>
          <ac:picMkLst>
            <pc:docMk/>
            <pc:sldMk cId="1754815674" sldId="515"/>
            <ac:picMk id="10" creationId="{63E75246-DA82-A232-DF06-002D05D2CD34}"/>
          </ac:picMkLst>
        </pc:picChg>
        <pc:picChg chg="del">
          <ac:chgData name="Abdourahmane DIALLO" userId="4760343351f3e6f7" providerId="LiveId" clId="{848DE33A-D904-46AC-8351-8247AC58D2CC}" dt="2024-06-12T13:33:37.264" v="7084" actId="478"/>
          <ac:picMkLst>
            <pc:docMk/>
            <pc:sldMk cId="1754815674" sldId="515"/>
            <ac:picMk id="24" creationId="{A074E7D9-1C80-5A3C-F10E-C0518620646B}"/>
          </ac:picMkLst>
        </pc:picChg>
        <pc:picChg chg="del">
          <ac:chgData name="Abdourahmane DIALLO" userId="4760343351f3e6f7" providerId="LiveId" clId="{848DE33A-D904-46AC-8351-8247AC58D2CC}" dt="2024-06-12T13:33:37.264" v="7084" actId="478"/>
          <ac:picMkLst>
            <pc:docMk/>
            <pc:sldMk cId="1754815674" sldId="515"/>
            <ac:picMk id="28" creationId="{734CE08D-B636-1680-E6A2-728078FBDD45}"/>
          </ac:picMkLst>
        </pc:picChg>
        <pc:picChg chg="del">
          <ac:chgData name="Abdourahmane DIALLO" userId="4760343351f3e6f7" providerId="LiveId" clId="{848DE33A-D904-46AC-8351-8247AC58D2CC}" dt="2024-06-12T13:33:37.264" v="7084" actId="478"/>
          <ac:picMkLst>
            <pc:docMk/>
            <pc:sldMk cId="1754815674" sldId="515"/>
            <ac:picMk id="44" creationId="{C673D35D-30C5-9BF0-E5D6-CB58AC11F08D}"/>
          </ac:picMkLst>
        </pc:picChg>
        <pc:picChg chg="del">
          <ac:chgData name="Abdourahmane DIALLO" userId="4760343351f3e6f7" providerId="LiveId" clId="{848DE33A-D904-46AC-8351-8247AC58D2CC}" dt="2024-06-12T13:33:37.264" v="7084" actId="478"/>
          <ac:picMkLst>
            <pc:docMk/>
            <pc:sldMk cId="1754815674" sldId="515"/>
            <ac:picMk id="45" creationId="{BC14EF65-6592-D055-C1BE-EB5000C48A74}"/>
          </ac:picMkLst>
        </pc:picChg>
        <pc:picChg chg="add mod">
          <ac:chgData name="Abdourahmane DIALLO" userId="4760343351f3e6f7" providerId="LiveId" clId="{848DE33A-D904-46AC-8351-8247AC58D2CC}" dt="2024-06-12T13:44:44.818" v="7183" actId="1076"/>
          <ac:picMkLst>
            <pc:docMk/>
            <pc:sldMk cId="1754815674" sldId="515"/>
            <ac:picMk id="1026" creationId="{581ED8A6-C3A0-7F64-8440-DCA42239F51E}"/>
          </ac:picMkLst>
        </pc:picChg>
        <pc:picChg chg="add mod">
          <ac:chgData name="Abdourahmane DIALLO" userId="4760343351f3e6f7" providerId="LiveId" clId="{848DE33A-D904-46AC-8351-8247AC58D2CC}" dt="2024-06-12T13:44:03.137" v="7168" actId="1076"/>
          <ac:picMkLst>
            <pc:docMk/>
            <pc:sldMk cId="1754815674" sldId="515"/>
            <ac:picMk id="1028" creationId="{2A6335B7-B408-618D-A750-2D70AD7C8CAB}"/>
          </ac:picMkLst>
        </pc:picChg>
        <pc:picChg chg="add mod">
          <ac:chgData name="Abdourahmane DIALLO" userId="4760343351f3e6f7" providerId="LiveId" clId="{848DE33A-D904-46AC-8351-8247AC58D2CC}" dt="2024-06-12T13:44:04.376" v="7169" actId="1076"/>
          <ac:picMkLst>
            <pc:docMk/>
            <pc:sldMk cId="1754815674" sldId="515"/>
            <ac:picMk id="1030" creationId="{4B51496E-99A1-0962-740F-FE3DE0F75FFB}"/>
          </ac:picMkLst>
        </pc:picChg>
        <pc:picChg chg="add mod">
          <ac:chgData name="Abdourahmane DIALLO" userId="4760343351f3e6f7" providerId="LiveId" clId="{848DE33A-D904-46AC-8351-8247AC58D2CC}" dt="2024-06-12T13:44:32.847" v="7179" actId="1076"/>
          <ac:picMkLst>
            <pc:docMk/>
            <pc:sldMk cId="1754815674" sldId="515"/>
            <ac:picMk id="1032" creationId="{B34D0C8C-7AE1-1798-EDBD-EBF37E0F2312}"/>
          </ac:picMkLst>
        </pc:picChg>
        <pc:picChg chg="add mod">
          <ac:chgData name="Abdourahmane DIALLO" userId="4760343351f3e6f7" providerId="LiveId" clId="{848DE33A-D904-46AC-8351-8247AC58D2CC}" dt="2024-06-12T13:44:11.271" v="7174" actId="1076"/>
          <ac:picMkLst>
            <pc:docMk/>
            <pc:sldMk cId="1754815674" sldId="515"/>
            <ac:picMk id="1034" creationId="{7C77F102-243B-53E6-EEAD-DA3E7563498D}"/>
          </ac:picMkLst>
        </pc:picChg>
      </pc:sldChg>
      <pc:sldChg chg="addSp delSp modSp add mod ord">
        <pc:chgData name="Abdourahmane DIALLO" userId="4760343351f3e6f7" providerId="LiveId" clId="{848DE33A-D904-46AC-8351-8247AC58D2CC}" dt="2024-06-16T18:55:47.021" v="11233" actId="478"/>
        <pc:sldMkLst>
          <pc:docMk/>
          <pc:sldMk cId="2192917201" sldId="516"/>
        </pc:sldMkLst>
        <pc:spChg chg="add del mod">
          <ac:chgData name="Abdourahmane DIALLO" userId="4760343351f3e6f7" providerId="LiveId" clId="{848DE33A-D904-46AC-8351-8247AC58D2CC}" dt="2024-06-16T18:55:47.021" v="11233" actId="478"/>
          <ac:spMkLst>
            <pc:docMk/>
            <pc:sldMk cId="2192917201" sldId="516"/>
            <ac:spMk id="2" creationId="{57B23654-8019-7BD0-9049-E1E9555CB1A0}"/>
          </ac:spMkLst>
        </pc:spChg>
        <pc:spChg chg="del">
          <ac:chgData name="Abdourahmane DIALLO" userId="4760343351f3e6f7" providerId="LiveId" clId="{848DE33A-D904-46AC-8351-8247AC58D2CC}" dt="2024-06-13T20:16:01.625" v="8108" actId="478"/>
          <ac:spMkLst>
            <pc:docMk/>
            <pc:sldMk cId="2192917201" sldId="516"/>
            <ac:spMk id="2" creationId="{62AB4985-E6C9-C4F6-C682-94EF374B20B5}"/>
          </ac:spMkLst>
        </pc:spChg>
        <pc:spChg chg="add del mod">
          <ac:chgData name="Abdourahmane DIALLO" userId="4760343351f3e6f7" providerId="LiveId" clId="{848DE33A-D904-46AC-8351-8247AC58D2CC}" dt="2024-06-13T20:20:33.401" v="8135" actId="478"/>
          <ac:spMkLst>
            <pc:docMk/>
            <pc:sldMk cId="2192917201" sldId="516"/>
            <ac:spMk id="5" creationId="{C29A13E0-47F6-8AFA-6E72-9B9D34F66DE1}"/>
          </ac:spMkLst>
        </pc:spChg>
        <pc:spChg chg="del mod">
          <ac:chgData name="Abdourahmane DIALLO" userId="4760343351f3e6f7" providerId="LiveId" clId="{848DE33A-D904-46AC-8351-8247AC58D2CC}" dt="2024-06-13T20:17:26.524" v="8123" actId="478"/>
          <ac:spMkLst>
            <pc:docMk/>
            <pc:sldMk cId="2192917201" sldId="516"/>
            <ac:spMk id="7" creationId="{C173392C-DBF3-C55A-70C6-910CA1D57F69}"/>
          </ac:spMkLst>
        </pc:spChg>
        <pc:spChg chg="add del mod">
          <ac:chgData name="Abdourahmane DIALLO" userId="4760343351f3e6f7" providerId="LiveId" clId="{848DE33A-D904-46AC-8351-8247AC58D2CC}" dt="2024-06-14T08:52:02.981" v="8307" actId="478"/>
          <ac:spMkLst>
            <pc:docMk/>
            <pc:sldMk cId="2192917201" sldId="516"/>
            <ac:spMk id="8" creationId="{2AD0354F-4C11-860A-0B37-7DA8E4C3A4E9}"/>
          </ac:spMkLst>
        </pc:spChg>
        <pc:spChg chg="add del mod">
          <ac:chgData name="Abdourahmane DIALLO" userId="4760343351f3e6f7" providerId="LiveId" clId="{848DE33A-D904-46AC-8351-8247AC58D2CC}" dt="2024-06-14T08:52:16.077" v="8319" actId="478"/>
          <ac:spMkLst>
            <pc:docMk/>
            <pc:sldMk cId="2192917201" sldId="516"/>
            <ac:spMk id="9" creationId="{95CA80CC-D0C1-7A72-AD41-8043DDF7C93A}"/>
          </ac:spMkLst>
        </pc:spChg>
        <pc:picChg chg="add mod ord">
          <ac:chgData name="Abdourahmane DIALLO" userId="4760343351f3e6f7" providerId="LiveId" clId="{848DE33A-D904-46AC-8351-8247AC58D2CC}" dt="2024-06-13T20:16:51.239" v="8117" actId="1076"/>
          <ac:picMkLst>
            <pc:docMk/>
            <pc:sldMk cId="2192917201" sldId="516"/>
            <ac:picMk id="3" creationId="{C38AF450-D9A1-5681-1A7A-EBCC92FB3BC3}"/>
          </ac:picMkLst>
        </pc:picChg>
        <pc:picChg chg="del">
          <ac:chgData name="Abdourahmane DIALLO" userId="4760343351f3e6f7" providerId="LiveId" clId="{848DE33A-D904-46AC-8351-8247AC58D2CC}" dt="2024-06-13T14:30:01.208" v="7472" actId="478"/>
          <ac:picMkLst>
            <pc:docMk/>
            <pc:sldMk cId="2192917201" sldId="516"/>
            <ac:picMk id="4" creationId="{2044CCE4-C039-A981-88BB-E7C1CD8D2C54}"/>
          </ac:picMkLst>
        </pc:picChg>
      </pc:sldChg>
      <pc:sldChg chg="addSp delSp modSp add mod">
        <pc:chgData name="Abdourahmane DIALLO" userId="4760343351f3e6f7" providerId="LiveId" clId="{848DE33A-D904-46AC-8351-8247AC58D2CC}" dt="2024-06-16T16:06:30.033" v="11201" actId="1076"/>
        <pc:sldMkLst>
          <pc:docMk/>
          <pc:sldMk cId="1993189441" sldId="517"/>
        </pc:sldMkLst>
        <pc:spChg chg="add mod">
          <ac:chgData name="Abdourahmane DIALLO" userId="4760343351f3e6f7" providerId="LiveId" clId="{848DE33A-D904-46AC-8351-8247AC58D2CC}" dt="2024-06-16T13:10:02.571" v="10837" actId="14100"/>
          <ac:spMkLst>
            <pc:docMk/>
            <pc:sldMk cId="1993189441" sldId="517"/>
            <ac:spMk id="3" creationId="{940E1FB2-D671-F561-43B0-E559778C4901}"/>
          </ac:spMkLst>
        </pc:spChg>
        <pc:spChg chg="add mod">
          <ac:chgData name="Abdourahmane DIALLO" userId="4760343351f3e6f7" providerId="LiveId" clId="{848DE33A-D904-46AC-8351-8247AC58D2CC}" dt="2024-06-14T14:15:43.702" v="9206" actId="14100"/>
          <ac:spMkLst>
            <pc:docMk/>
            <pc:sldMk cId="1993189441" sldId="517"/>
            <ac:spMk id="4" creationId="{6D43E0C0-C4C9-595A-D14B-FFA12EDE1196}"/>
          </ac:spMkLst>
        </pc:spChg>
        <pc:spChg chg="add mod">
          <ac:chgData name="Abdourahmane DIALLO" userId="4760343351f3e6f7" providerId="LiveId" clId="{848DE33A-D904-46AC-8351-8247AC58D2CC}" dt="2024-06-16T16:06:30.033" v="11201" actId="1076"/>
          <ac:spMkLst>
            <pc:docMk/>
            <pc:sldMk cId="1993189441" sldId="517"/>
            <ac:spMk id="7" creationId="{77DC34A5-367E-FBDD-FE30-90761EF173B2}"/>
          </ac:spMkLst>
        </pc:spChg>
        <pc:spChg chg="del mod">
          <ac:chgData name="Abdourahmane DIALLO" userId="4760343351f3e6f7" providerId="LiveId" clId="{848DE33A-D904-46AC-8351-8247AC58D2CC}" dt="2024-06-13T20:13:58.011" v="8009" actId="478"/>
          <ac:spMkLst>
            <pc:docMk/>
            <pc:sldMk cId="1993189441" sldId="517"/>
            <ac:spMk id="14" creationId="{3DEDD5A3-36B7-E915-FA5A-DE32A1FFBBCF}"/>
          </ac:spMkLst>
        </pc:spChg>
        <pc:spChg chg="del mod">
          <ac:chgData name="Abdourahmane DIALLO" userId="4760343351f3e6f7" providerId="LiveId" clId="{848DE33A-D904-46AC-8351-8247AC58D2CC}" dt="2024-06-13T20:13:59.909" v="8010" actId="478"/>
          <ac:spMkLst>
            <pc:docMk/>
            <pc:sldMk cId="1993189441" sldId="517"/>
            <ac:spMk id="15" creationId="{5773E584-8B4B-1E37-7207-EEE00C7D09DD}"/>
          </ac:spMkLst>
        </pc:spChg>
        <pc:picChg chg="mod">
          <ac:chgData name="Abdourahmane DIALLO" userId="4760343351f3e6f7" providerId="LiveId" clId="{848DE33A-D904-46AC-8351-8247AC58D2CC}" dt="2024-06-13T20:12:10.925" v="7866" actId="1076"/>
          <ac:picMkLst>
            <pc:docMk/>
            <pc:sldMk cId="1993189441" sldId="517"/>
            <ac:picMk id="2" creationId="{F7E809AB-7F60-F8DF-9C55-CAC839B8D96B}"/>
          </ac:picMkLst>
        </pc:picChg>
        <pc:picChg chg="add mod">
          <ac:chgData name="Abdourahmane DIALLO" userId="4760343351f3e6f7" providerId="LiveId" clId="{848DE33A-D904-46AC-8351-8247AC58D2CC}" dt="2024-06-16T16:06:10.383" v="11189" actId="1076"/>
          <ac:picMkLst>
            <pc:docMk/>
            <pc:sldMk cId="1993189441" sldId="517"/>
            <ac:picMk id="5" creationId="{6DA57841-01E0-72E9-7ACC-7A373C26DA4F}"/>
          </ac:picMkLst>
        </pc:picChg>
      </pc:sldChg>
      <pc:sldChg chg="addSp new ord">
        <pc:chgData name="Abdourahmane DIALLO" userId="4760343351f3e6f7" providerId="LiveId" clId="{848DE33A-D904-46AC-8351-8247AC58D2CC}" dt="2024-06-13T20:19:04.343" v="8128"/>
        <pc:sldMkLst>
          <pc:docMk/>
          <pc:sldMk cId="1550068123" sldId="518"/>
        </pc:sldMkLst>
        <pc:picChg chg="add">
          <ac:chgData name="Abdourahmane DIALLO" userId="4760343351f3e6f7" providerId="LiveId" clId="{848DE33A-D904-46AC-8351-8247AC58D2CC}" dt="2024-06-13T20:18:51.871" v="8126"/>
          <ac:picMkLst>
            <pc:docMk/>
            <pc:sldMk cId="1550068123" sldId="518"/>
            <ac:picMk id="2050" creationId="{762E235B-5CDE-1775-9B3A-B9C576A55F91}"/>
          </ac:picMkLst>
        </pc:picChg>
      </pc:sldChg>
      <pc:sldChg chg="delSp modSp add mod">
        <pc:chgData name="Abdourahmane DIALLO" userId="4760343351f3e6f7" providerId="LiveId" clId="{848DE33A-D904-46AC-8351-8247AC58D2CC}" dt="2024-06-16T18:52:55.469" v="11232" actId="20577"/>
        <pc:sldMkLst>
          <pc:docMk/>
          <pc:sldMk cId="2702403401" sldId="519"/>
        </pc:sldMkLst>
        <pc:spChg chg="mod">
          <ac:chgData name="Abdourahmane DIALLO" userId="4760343351f3e6f7" providerId="LiveId" clId="{848DE33A-D904-46AC-8351-8247AC58D2CC}" dt="2024-06-16T18:52:55.469" v="11232" actId="20577"/>
          <ac:spMkLst>
            <pc:docMk/>
            <pc:sldMk cId="2702403401" sldId="519"/>
            <ac:spMk id="2" creationId="{B7514FB7-4681-A9C6-482B-E85A79FE2F8D}"/>
          </ac:spMkLst>
        </pc:spChg>
        <pc:spChg chg="del">
          <ac:chgData name="Abdourahmane DIALLO" userId="4760343351f3e6f7" providerId="LiveId" clId="{848DE33A-D904-46AC-8351-8247AC58D2CC}" dt="2024-06-16T11:46:08.129" v="9610" actId="478"/>
          <ac:spMkLst>
            <pc:docMk/>
            <pc:sldMk cId="2702403401" sldId="519"/>
            <ac:spMk id="8" creationId="{1C358597-88F9-694C-3E78-72B53195DB0C}"/>
          </ac:spMkLst>
        </pc:spChg>
        <pc:graphicFrameChg chg="mod">
          <ac:chgData name="Abdourahmane DIALLO" userId="4760343351f3e6f7" providerId="LiveId" clId="{848DE33A-D904-46AC-8351-8247AC58D2CC}" dt="2024-06-14T09:47:05.110" v="8950" actId="207"/>
          <ac:graphicFrameMkLst>
            <pc:docMk/>
            <pc:sldMk cId="2702403401" sldId="519"/>
            <ac:graphicFrameMk id="10" creationId="{AC27070C-994C-7C97-47FA-47878BAE5857}"/>
          </ac:graphicFrameMkLst>
        </pc:graphicFrameChg>
      </pc:sldChg>
      <pc:sldChg chg="modSp add mod">
        <pc:chgData name="Abdourahmane DIALLO" userId="4760343351f3e6f7" providerId="LiveId" clId="{848DE33A-D904-46AC-8351-8247AC58D2CC}" dt="2024-06-16T18:57:31.397" v="11238" actId="20577"/>
        <pc:sldMkLst>
          <pc:docMk/>
          <pc:sldMk cId="4098442566" sldId="520"/>
        </pc:sldMkLst>
        <pc:spChg chg="mod">
          <ac:chgData name="Abdourahmane DIALLO" userId="4760343351f3e6f7" providerId="LiveId" clId="{848DE33A-D904-46AC-8351-8247AC58D2CC}" dt="2024-06-16T18:57:03.427" v="11237" actId="20577"/>
          <ac:spMkLst>
            <pc:docMk/>
            <pc:sldMk cId="4098442566" sldId="520"/>
            <ac:spMk id="6" creationId="{1FDCB89D-67C0-C4E8-3B69-C790EDF6CD99}"/>
          </ac:spMkLst>
        </pc:spChg>
        <pc:spChg chg="mod">
          <ac:chgData name="Abdourahmane DIALLO" userId="4760343351f3e6f7" providerId="LiveId" clId="{848DE33A-D904-46AC-8351-8247AC58D2CC}" dt="2024-06-16T18:57:31.397" v="11238" actId="20577"/>
          <ac:spMkLst>
            <pc:docMk/>
            <pc:sldMk cId="4098442566" sldId="520"/>
            <ac:spMk id="40" creationId="{B182120D-AE85-CDA9-B3CA-C20F220C5B6D}"/>
          </ac:spMkLst>
        </pc:spChg>
      </pc:sldChg>
      <pc:sldChg chg="add ord">
        <pc:chgData name="Abdourahmane DIALLO" userId="4760343351f3e6f7" providerId="LiveId" clId="{848DE33A-D904-46AC-8351-8247AC58D2CC}" dt="2024-06-16T12:29:25.174" v="9928"/>
        <pc:sldMkLst>
          <pc:docMk/>
          <pc:sldMk cId="162609176" sldId="521"/>
        </pc:sldMkLst>
      </pc:sldChg>
      <pc:sldChg chg="add ord">
        <pc:chgData name="Abdourahmane DIALLO" userId="4760343351f3e6f7" providerId="LiveId" clId="{848DE33A-D904-46AC-8351-8247AC58D2CC}" dt="2024-06-16T12:34:22.306" v="10052"/>
        <pc:sldMkLst>
          <pc:docMk/>
          <pc:sldMk cId="2195244928" sldId="522"/>
        </pc:sldMkLst>
      </pc:sldChg>
      <pc:sldChg chg="add del">
        <pc:chgData name="Abdourahmane DIALLO" userId="4760343351f3e6f7" providerId="LiveId" clId="{848DE33A-D904-46AC-8351-8247AC58D2CC}" dt="2024-06-16T12:37:02.724" v="10079" actId="2890"/>
        <pc:sldMkLst>
          <pc:docMk/>
          <pc:sldMk cId="1668903635" sldId="523"/>
        </pc:sldMkLst>
      </pc:sldChg>
      <pc:sldChg chg="add ord">
        <pc:chgData name="Abdourahmane DIALLO" userId="4760343351f3e6f7" providerId="LiveId" clId="{848DE33A-D904-46AC-8351-8247AC58D2CC}" dt="2024-06-16T12:45:31.535" v="10347"/>
        <pc:sldMkLst>
          <pc:docMk/>
          <pc:sldMk cId="2023336904" sldId="523"/>
        </pc:sldMkLst>
      </pc:sldChg>
      <pc:sldChg chg="add ord">
        <pc:chgData name="Abdourahmane DIALLO" userId="4760343351f3e6f7" providerId="LiveId" clId="{848DE33A-D904-46AC-8351-8247AC58D2CC}" dt="2024-06-16T13:05:19.604" v="10770"/>
        <pc:sldMkLst>
          <pc:docMk/>
          <pc:sldMk cId="1732309577" sldId="524"/>
        </pc:sldMkLst>
      </pc:sldChg>
      <pc:sldChg chg="add del">
        <pc:chgData name="Abdourahmane DIALLO" userId="4760343351f3e6f7" providerId="LiveId" clId="{848DE33A-D904-46AC-8351-8247AC58D2CC}" dt="2024-06-16T13:05:12.943" v="10768" actId="47"/>
        <pc:sldMkLst>
          <pc:docMk/>
          <pc:sldMk cId="2089284710" sldId="525"/>
        </pc:sldMkLst>
      </pc:sldChg>
      <pc:sldChg chg="add">
        <pc:chgData name="Abdourahmane DIALLO" userId="4760343351f3e6f7" providerId="LiveId" clId="{848DE33A-D904-46AC-8351-8247AC58D2CC}" dt="2024-06-16T13:09:16.204" v="10795" actId="2890"/>
        <pc:sldMkLst>
          <pc:docMk/>
          <pc:sldMk cId="3519418507" sldId="525"/>
        </pc:sldMkLst>
      </pc:sldChg>
      <pc:sldChg chg="add">
        <pc:chgData name="Abdourahmane DIALLO" userId="4760343351f3e6f7" providerId="LiveId" clId="{848DE33A-D904-46AC-8351-8247AC58D2CC}" dt="2024-06-16T13:14:28.511" v="10891" actId="2890"/>
        <pc:sldMkLst>
          <pc:docMk/>
          <pc:sldMk cId="2026279513" sldId="526"/>
        </pc:sldMkLst>
      </pc:sldChg>
      <pc:sldChg chg="addSp delSp modSp add mod">
        <pc:chgData name="Abdourahmane DIALLO" userId="4760343351f3e6f7" providerId="LiveId" clId="{848DE33A-D904-46AC-8351-8247AC58D2CC}" dt="2024-06-16T16:05:41.683" v="11181" actId="478"/>
        <pc:sldMkLst>
          <pc:docMk/>
          <pc:sldMk cId="966676653" sldId="527"/>
        </pc:sldMkLst>
        <pc:spChg chg="del mod">
          <ac:chgData name="Abdourahmane DIALLO" userId="4760343351f3e6f7" providerId="LiveId" clId="{848DE33A-D904-46AC-8351-8247AC58D2CC}" dt="2024-06-16T13:31:22.777" v="11139" actId="478"/>
          <ac:spMkLst>
            <pc:docMk/>
            <pc:sldMk cId="966676653" sldId="527"/>
            <ac:spMk id="3" creationId="{3E97B0DC-3BDC-1711-E3D7-3BFD954FB1B3}"/>
          </ac:spMkLst>
        </pc:spChg>
        <pc:spChg chg="add del mod">
          <ac:chgData name="Abdourahmane DIALLO" userId="4760343351f3e6f7" providerId="LiveId" clId="{848DE33A-D904-46AC-8351-8247AC58D2CC}" dt="2024-06-16T16:05:39.787" v="11180" actId="478"/>
          <ac:spMkLst>
            <pc:docMk/>
            <pc:sldMk cId="966676653" sldId="527"/>
            <ac:spMk id="4" creationId="{C6973004-CD7A-344E-EEC4-DFEA00DEA5F5}"/>
          </ac:spMkLst>
        </pc:spChg>
        <pc:spChg chg="mod">
          <ac:chgData name="Abdourahmane DIALLO" userId="4760343351f3e6f7" providerId="LiveId" clId="{848DE33A-D904-46AC-8351-8247AC58D2CC}" dt="2024-06-16T13:29:35.258" v="11119" actId="404"/>
          <ac:spMkLst>
            <pc:docMk/>
            <pc:sldMk cId="966676653" sldId="527"/>
            <ac:spMk id="19" creationId="{050D4B81-90BD-4CFE-8992-1176A70514B3}"/>
          </ac:spMkLst>
        </pc:spChg>
        <pc:spChg chg="del mod">
          <ac:chgData name="Abdourahmane DIALLO" userId="4760343351f3e6f7" providerId="LiveId" clId="{848DE33A-D904-46AC-8351-8247AC58D2CC}" dt="2024-06-16T13:31:26.094" v="11140" actId="478"/>
          <ac:spMkLst>
            <pc:docMk/>
            <pc:sldMk cId="966676653" sldId="527"/>
            <ac:spMk id="21" creationId="{F70D7018-F0E2-4638-8AFF-587DCBC7DE7A}"/>
          </ac:spMkLst>
        </pc:spChg>
        <pc:graphicFrameChg chg="mod modGraphic">
          <ac:chgData name="Abdourahmane DIALLO" userId="4760343351f3e6f7" providerId="LiveId" clId="{848DE33A-D904-46AC-8351-8247AC58D2CC}" dt="2024-06-16T13:31:58.886" v="11143" actId="2710"/>
          <ac:graphicFrameMkLst>
            <pc:docMk/>
            <pc:sldMk cId="966676653" sldId="527"/>
            <ac:graphicFrameMk id="8" creationId="{E84C7C11-D261-0981-4D1A-2DD05E6BB6CE}"/>
          </ac:graphicFrameMkLst>
        </pc:graphicFrameChg>
        <pc:picChg chg="add del mod">
          <ac:chgData name="Abdourahmane DIALLO" userId="4760343351f3e6f7" providerId="LiveId" clId="{848DE33A-D904-46AC-8351-8247AC58D2CC}" dt="2024-06-16T16:05:41.683" v="11181" actId="478"/>
          <ac:picMkLst>
            <pc:docMk/>
            <pc:sldMk cId="966676653" sldId="527"/>
            <ac:picMk id="2" creationId="{48DB69EB-95C4-877D-C3B2-B8F45267766D}"/>
          </ac:picMkLst>
        </pc:picChg>
      </pc:sldChg>
      <pc:sldChg chg="addSp delSp modSp add mod">
        <pc:chgData name="Abdourahmane DIALLO" userId="4760343351f3e6f7" providerId="LiveId" clId="{848DE33A-D904-46AC-8351-8247AC58D2CC}" dt="2024-06-16T16:03:07.825" v="11154"/>
        <pc:sldMkLst>
          <pc:docMk/>
          <pc:sldMk cId="3126045106" sldId="528"/>
        </pc:sldMkLst>
        <pc:graphicFrameChg chg="add mod">
          <ac:chgData name="Abdourahmane DIALLO" userId="4760343351f3e6f7" providerId="LiveId" clId="{848DE33A-D904-46AC-8351-8247AC58D2CC}" dt="2024-06-16T13:32:31.889" v="11145"/>
          <ac:graphicFrameMkLst>
            <pc:docMk/>
            <pc:sldMk cId="3126045106" sldId="528"/>
            <ac:graphicFrameMk id="2" creationId="{2D3FA7B9-DF85-3A43-E856-7762C0867C7F}"/>
          </ac:graphicFrameMkLst>
        </pc:graphicFrameChg>
        <pc:graphicFrameChg chg="add mod">
          <ac:chgData name="Abdourahmane DIALLO" userId="4760343351f3e6f7" providerId="LiveId" clId="{848DE33A-D904-46AC-8351-8247AC58D2CC}" dt="2024-06-16T16:03:01.835" v="11153"/>
          <ac:graphicFrameMkLst>
            <pc:docMk/>
            <pc:sldMk cId="3126045106" sldId="528"/>
            <ac:graphicFrameMk id="4" creationId="{CE810BEE-7BE7-D36F-8FA3-1B95B21F03D3}"/>
          </ac:graphicFrameMkLst>
        </pc:graphicFrameChg>
        <pc:graphicFrameChg chg="add mod">
          <ac:chgData name="Abdourahmane DIALLO" userId="4760343351f3e6f7" providerId="LiveId" clId="{848DE33A-D904-46AC-8351-8247AC58D2CC}" dt="2024-06-16T16:03:07.825" v="11154"/>
          <ac:graphicFrameMkLst>
            <pc:docMk/>
            <pc:sldMk cId="3126045106" sldId="528"/>
            <ac:graphicFrameMk id="5" creationId="{37E2BCE5-2C3D-2745-B61D-6DA6F9306C54}"/>
          </ac:graphicFrameMkLst>
        </pc:graphicFrameChg>
        <pc:graphicFrameChg chg="del">
          <ac:chgData name="Abdourahmane DIALLO" userId="4760343351f3e6f7" providerId="LiveId" clId="{848DE33A-D904-46AC-8351-8247AC58D2CC}" dt="2024-06-16T13:32:31.402" v="11144" actId="478"/>
          <ac:graphicFrameMkLst>
            <pc:docMk/>
            <pc:sldMk cId="3126045106" sldId="528"/>
            <ac:graphicFrameMk id="8" creationId="{E84C7C11-D261-0981-4D1A-2DD05E6BB6CE}"/>
          </ac:graphicFrameMkLst>
        </pc:graphicFrameChg>
      </pc:sldChg>
      <pc:sldChg chg="modSp add mod">
        <pc:chgData name="Abdourahmane DIALLO" userId="4760343351f3e6f7" providerId="LiveId" clId="{848DE33A-D904-46AC-8351-8247AC58D2CC}" dt="2024-06-16T16:01:52.705" v="11152" actId="207"/>
        <pc:sldMkLst>
          <pc:docMk/>
          <pc:sldMk cId="2044253844" sldId="529"/>
        </pc:sldMkLst>
        <pc:spChg chg="mod">
          <ac:chgData name="Abdourahmane DIALLO" userId="4760343351f3e6f7" providerId="LiveId" clId="{848DE33A-D904-46AC-8351-8247AC58D2CC}" dt="2024-06-16T16:00:31.381" v="11147" actId="207"/>
          <ac:spMkLst>
            <pc:docMk/>
            <pc:sldMk cId="2044253844" sldId="529"/>
            <ac:spMk id="23" creationId="{4A178791-2430-46BC-B5BE-80730C3EB4C9}"/>
          </ac:spMkLst>
        </pc:spChg>
        <pc:picChg chg="mod">
          <ac:chgData name="Abdourahmane DIALLO" userId="4760343351f3e6f7" providerId="LiveId" clId="{848DE33A-D904-46AC-8351-8247AC58D2CC}" dt="2024-06-16T16:00:55.972" v="11148" actId="207"/>
          <ac:picMkLst>
            <pc:docMk/>
            <pc:sldMk cId="2044253844" sldId="529"/>
            <ac:picMk id="7" creationId="{76FA08F3-7F87-C739-1D7F-8792D41B161D}"/>
          </ac:picMkLst>
        </pc:picChg>
        <pc:picChg chg="mod">
          <ac:chgData name="Abdourahmane DIALLO" userId="4760343351f3e6f7" providerId="LiveId" clId="{848DE33A-D904-46AC-8351-8247AC58D2CC}" dt="2024-06-16T16:01:52.705" v="11152" actId="207"/>
          <ac:picMkLst>
            <pc:docMk/>
            <pc:sldMk cId="2044253844" sldId="529"/>
            <ac:picMk id="9" creationId="{DFB088E0-7844-B007-EA73-EC00BBE93B20}"/>
          </ac:picMkLst>
        </pc:picChg>
        <pc:picChg chg="mod">
          <ac:chgData name="Abdourahmane DIALLO" userId="4760343351f3e6f7" providerId="LiveId" clId="{848DE33A-D904-46AC-8351-8247AC58D2CC}" dt="2024-06-16T16:01:52.705" v="11152" actId="207"/>
          <ac:picMkLst>
            <pc:docMk/>
            <pc:sldMk cId="2044253844" sldId="529"/>
            <ac:picMk id="11" creationId="{187AC752-AAE2-680B-B20B-51980E504451}"/>
          </ac:picMkLst>
        </pc:picChg>
      </pc:sldChg>
    </pc:docChg>
  </pc:docChgLst>
  <pc:docChgLst>
    <pc:chgData name="Abdourahmane DIALLO" userId="4760343351f3e6f7" providerId="LiveId" clId="{8A5AF662-F7B2-47CC-B9F3-A12A7DF99A51}"/>
    <pc:docChg chg="undo custSel modSld">
      <pc:chgData name="Abdourahmane DIALLO" userId="4760343351f3e6f7" providerId="LiveId" clId="{8A5AF662-F7B2-47CC-B9F3-A12A7DF99A51}" dt="2024-06-18T12:54:20.289" v="224" actId="20577"/>
      <pc:docMkLst>
        <pc:docMk/>
      </pc:docMkLst>
      <pc:sldChg chg="modSp mod">
        <pc:chgData name="Abdourahmane DIALLO" userId="4760343351f3e6f7" providerId="LiveId" clId="{8A5AF662-F7B2-47CC-B9F3-A12A7DF99A51}" dt="2024-06-18T12:54:20.289" v="224" actId="20577"/>
        <pc:sldMkLst>
          <pc:docMk/>
          <pc:sldMk cId="1843658982" sldId="389"/>
        </pc:sldMkLst>
        <pc:spChg chg="mod">
          <ac:chgData name="Abdourahmane DIALLO" userId="4760343351f3e6f7" providerId="LiveId" clId="{8A5AF662-F7B2-47CC-B9F3-A12A7DF99A51}" dt="2024-06-18T12:54:20.289" v="224" actId="20577"/>
          <ac:spMkLst>
            <pc:docMk/>
            <pc:sldMk cId="1843658982" sldId="389"/>
            <ac:spMk id="6" creationId="{1FDCB89D-67C0-C4E8-3B69-C790EDF6CD99}"/>
          </ac:spMkLst>
        </pc:spChg>
      </pc:sldChg>
      <pc:sldChg chg="modSp mod">
        <pc:chgData name="Abdourahmane DIALLO" userId="4760343351f3e6f7" providerId="LiveId" clId="{8A5AF662-F7B2-47CC-B9F3-A12A7DF99A51}" dt="2024-06-18T08:34:36.732" v="55" actId="20577"/>
        <pc:sldMkLst>
          <pc:docMk/>
          <pc:sldMk cId="1585250701" sldId="442"/>
        </pc:sldMkLst>
        <pc:spChg chg="mod">
          <ac:chgData name="Abdourahmane DIALLO" userId="4760343351f3e6f7" providerId="LiveId" clId="{8A5AF662-F7B2-47CC-B9F3-A12A7DF99A51}" dt="2024-06-18T08:34:36.732" v="55" actId="20577"/>
          <ac:spMkLst>
            <pc:docMk/>
            <pc:sldMk cId="1585250701" sldId="442"/>
            <ac:spMk id="18" creationId="{A1B97512-4C1B-777F-F65C-FDC2AC852669}"/>
          </ac:spMkLst>
        </pc:spChg>
      </pc:sldChg>
      <pc:sldChg chg="modNotesTx">
        <pc:chgData name="Abdourahmane DIALLO" userId="4760343351f3e6f7" providerId="LiveId" clId="{8A5AF662-F7B2-47CC-B9F3-A12A7DF99A51}" dt="2024-06-18T09:22:46.595" v="56" actId="20577"/>
        <pc:sldMkLst>
          <pc:docMk/>
          <pc:sldMk cId="455812388" sldId="443"/>
        </pc:sldMkLst>
      </pc:sldChg>
      <pc:sldChg chg="modSp mod">
        <pc:chgData name="Abdourahmane DIALLO" userId="4760343351f3e6f7" providerId="LiveId" clId="{8A5AF662-F7B2-47CC-B9F3-A12A7DF99A51}" dt="2024-06-18T09:24:52.142" v="79" actId="20577"/>
        <pc:sldMkLst>
          <pc:docMk/>
          <pc:sldMk cId="1444416041" sldId="447"/>
        </pc:sldMkLst>
        <pc:spChg chg="mod">
          <ac:chgData name="Abdourahmane DIALLO" userId="4760343351f3e6f7" providerId="LiveId" clId="{8A5AF662-F7B2-47CC-B9F3-A12A7DF99A51}" dt="2024-06-18T09:24:52.142" v="79" actId="20577"/>
          <ac:spMkLst>
            <pc:docMk/>
            <pc:sldMk cId="1444416041" sldId="447"/>
            <ac:spMk id="27" creationId="{C3FE7C56-1FE6-47A5-F290-041F21C8B0D0}"/>
          </ac:spMkLst>
        </pc:spChg>
      </pc:sldChg>
      <pc:sldChg chg="addSp modSp mod">
        <pc:chgData name="Abdourahmane DIALLO" userId="4760343351f3e6f7" providerId="LiveId" clId="{8A5AF662-F7B2-47CC-B9F3-A12A7DF99A51}" dt="2024-06-18T08:33:40.179" v="54" actId="1037"/>
        <pc:sldMkLst>
          <pc:docMk/>
          <pc:sldMk cId="2643533232" sldId="485"/>
        </pc:sldMkLst>
        <pc:spChg chg="mod">
          <ac:chgData name="Abdourahmane DIALLO" userId="4760343351f3e6f7" providerId="LiveId" clId="{8A5AF662-F7B2-47CC-B9F3-A12A7DF99A51}" dt="2024-06-18T08:33:32.768" v="36" actId="20577"/>
          <ac:spMkLst>
            <pc:docMk/>
            <pc:sldMk cId="2643533232" sldId="485"/>
            <ac:spMk id="2" creationId="{0D2F3F86-2C9E-D11A-E857-606B19C17F96}"/>
          </ac:spMkLst>
        </pc:spChg>
        <pc:spChg chg="mod">
          <ac:chgData name="Abdourahmane DIALLO" userId="4760343351f3e6f7" providerId="LiveId" clId="{8A5AF662-F7B2-47CC-B9F3-A12A7DF99A51}" dt="2024-06-18T08:33:40.179" v="54" actId="1037"/>
          <ac:spMkLst>
            <pc:docMk/>
            <pc:sldMk cId="2643533232" sldId="485"/>
            <ac:spMk id="8" creationId="{4683063E-6B35-34E1-ADE3-BA7151C76630}"/>
          </ac:spMkLst>
        </pc:spChg>
        <pc:picChg chg="add mod">
          <ac:chgData name="Abdourahmane DIALLO" userId="4760343351f3e6f7" providerId="LiveId" clId="{8A5AF662-F7B2-47CC-B9F3-A12A7DF99A51}" dt="2024-06-18T08:32:30.912" v="10" actId="571"/>
          <ac:picMkLst>
            <pc:docMk/>
            <pc:sldMk cId="2643533232" sldId="485"/>
            <ac:picMk id="4" creationId="{FB202009-2FE8-05C4-2C4A-2DAA6B9DB904}"/>
          </ac:picMkLst>
        </pc:picChg>
        <pc:picChg chg="mod">
          <ac:chgData name="Abdourahmane DIALLO" userId="4760343351f3e6f7" providerId="LiveId" clId="{8A5AF662-F7B2-47CC-B9F3-A12A7DF99A51}" dt="2024-06-18T08:32:16.073" v="8" actId="1076"/>
          <ac:picMkLst>
            <pc:docMk/>
            <pc:sldMk cId="2643533232" sldId="485"/>
            <ac:picMk id="5" creationId="{066D1245-D8BD-42B0-A49C-36650733CB8C}"/>
          </ac:picMkLst>
        </pc:picChg>
        <pc:picChg chg="add mod">
          <ac:chgData name="Abdourahmane DIALLO" userId="4760343351f3e6f7" providerId="LiveId" clId="{8A5AF662-F7B2-47CC-B9F3-A12A7DF99A51}" dt="2024-06-18T08:32:30.912" v="10" actId="571"/>
          <ac:picMkLst>
            <pc:docMk/>
            <pc:sldMk cId="2643533232" sldId="485"/>
            <ac:picMk id="6" creationId="{F7B45918-B268-E2E3-78ED-96F02DB99A12}"/>
          </ac:picMkLst>
        </pc:picChg>
        <pc:picChg chg="mod">
          <ac:chgData name="Abdourahmane DIALLO" userId="4760343351f3e6f7" providerId="LiveId" clId="{8A5AF662-F7B2-47CC-B9F3-A12A7DF99A51}" dt="2024-06-18T08:32:45.184" v="12" actId="14100"/>
          <ac:picMkLst>
            <pc:docMk/>
            <pc:sldMk cId="2643533232" sldId="485"/>
            <ac:picMk id="9" creationId="{81C6EA48-B4AB-98D0-5770-9E1DEBB82C33}"/>
          </ac:picMkLst>
        </pc:picChg>
        <pc:picChg chg="mod">
          <ac:chgData name="Abdourahmane DIALLO" userId="4760343351f3e6f7" providerId="LiveId" clId="{8A5AF662-F7B2-47CC-B9F3-A12A7DF99A51}" dt="2024-06-18T08:32:45.184" v="12" actId="14100"/>
          <ac:picMkLst>
            <pc:docMk/>
            <pc:sldMk cId="2643533232" sldId="485"/>
            <ac:picMk id="10" creationId="{3886E0BC-C1EE-ED54-4733-B6F0875C72EF}"/>
          </ac:picMkLst>
        </pc:picChg>
        <pc:picChg chg="mod">
          <ac:chgData name="Abdourahmane DIALLO" userId="4760343351f3e6f7" providerId="LiveId" clId="{8A5AF662-F7B2-47CC-B9F3-A12A7DF99A51}" dt="2024-06-18T08:32:45.184" v="12" actId="14100"/>
          <ac:picMkLst>
            <pc:docMk/>
            <pc:sldMk cId="2643533232" sldId="485"/>
            <ac:picMk id="11" creationId="{CD7C11F2-5D4F-1A8E-05FB-A64B3FA56A3A}"/>
          </ac:picMkLst>
        </pc:picChg>
      </pc:sldChg>
      <pc:sldChg chg="modSp mod">
        <pc:chgData name="Abdourahmane DIALLO" userId="4760343351f3e6f7" providerId="LiveId" clId="{8A5AF662-F7B2-47CC-B9F3-A12A7DF99A51}" dt="2024-06-18T09:23:06.203" v="78" actId="1036"/>
        <pc:sldMkLst>
          <pc:docMk/>
          <pc:sldMk cId="2669325335" sldId="487"/>
        </pc:sldMkLst>
        <pc:spChg chg="mod">
          <ac:chgData name="Abdourahmane DIALLO" userId="4760343351f3e6f7" providerId="LiveId" clId="{8A5AF662-F7B2-47CC-B9F3-A12A7DF99A51}" dt="2024-06-18T09:23:06.203" v="78" actId="1036"/>
          <ac:spMkLst>
            <pc:docMk/>
            <pc:sldMk cId="2669325335" sldId="487"/>
            <ac:spMk id="7" creationId="{000E5B7C-F632-D93A-DE6B-4431C43BBA35}"/>
          </ac:spMkLst>
        </pc:spChg>
      </pc:sldChg>
      <pc:sldChg chg="addSp delSp modSp mod">
        <pc:chgData name="Abdourahmane DIALLO" userId="4760343351f3e6f7" providerId="LiveId" clId="{8A5AF662-F7B2-47CC-B9F3-A12A7DF99A51}" dt="2024-06-18T11:52:01.418" v="185" actId="1076"/>
        <pc:sldMkLst>
          <pc:docMk/>
          <pc:sldMk cId="3879305641" sldId="501"/>
        </pc:sldMkLst>
        <pc:spChg chg="add del mod">
          <ac:chgData name="Abdourahmane DIALLO" userId="4760343351f3e6f7" providerId="LiveId" clId="{8A5AF662-F7B2-47CC-B9F3-A12A7DF99A51}" dt="2024-06-18T11:50:24.498" v="155" actId="478"/>
          <ac:spMkLst>
            <pc:docMk/>
            <pc:sldMk cId="3879305641" sldId="501"/>
            <ac:spMk id="2" creationId="{BCC7AE6D-9DCF-A6F6-D7C9-41619633895D}"/>
          </ac:spMkLst>
        </pc:spChg>
        <pc:spChg chg="add mod">
          <ac:chgData name="Abdourahmane DIALLO" userId="4760343351f3e6f7" providerId="LiveId" clId="{8A5AF662-F7B2-47CC-B9F3-A12A7DF99A51}" dt="2024-06-18T11:50:26.279" v="156"/>
          <ac:spMkLst>
            <pc:docMk/>
            <pc:sldMk cId="3879305641" sldId="501"/>
            <ac:spMk id="4" creationId="{6840FE58-4C95-3D52-2335-EC6F7C0458BA}"/>
          </ac:spMkLst>
        </pc:spChg>
        <pc:picChg chg="add mod">
          <ac:chgData name="Abdourahmane DIALLO" userId="4760343351f3e6f7" providerId="LiveId" clId="{8A5AF662-F7B2-47CC-B9F3-A12A7DF99A51}" dt="2024-06-18T11:52:01.418" v="185" actId="1076"/>
          <ac:picMkLst>
            <pc:docMk/>
            <pc:sldMk cId="3879305641" sldId="501"/>
            <ac:picMk id="7" creationId="{DBAC5EF3-479D-C3F5-7E49-41A8033A8272}"/>
          </ac:picMkLst>
        </pc:picChg>
      </pc:sldChg>
      <pc:sldChg chg="addSp delSp modSp mod">
        <pc:chgData name="Abdourahmane DIALLO" userId="4760343351f3e6f7" providerId="LiveId" clId="{8A5AF662-F7B2-47CC-B9F3-A12A7DF99A51}" dt="2024-06-18T12:03:55.110" v="220" actId="115"/>
        <pc:sldMkLst>
          <pc:docMk/>
          <pc:sldMk cId="1993189441" sldId="517"/>
        </pc:sldMkLst>
        <pc:spChg chg="del">
          <ac:chgData name="Abdourahmane DIALLO" userId="4760343351f3e6f7" providerId="LiveId" clId="{8A5AF662-F7B2-47CC-B9F3-A12A7DF99A51}" dt="2024-06-18T11:50:36.660" v="159" actId="478"/>
          <ac:spMkLst>
            <pc:docMk/>
            <pc:sldMk cId="1993189441" sldId="517"/>
            <ac:spMk id="7" creationId="{77DC34A5-367E-FBDD-FE30-90761EF173B2}"/>
          </ac:spMkLst>
        </pc:spChg>
        <pc:spChg chg="add mod">
          <ac:chgData name="Abdourahmane DIALLO" userId="4760343351f3e6f7" providerId="LiveId" clId="{8A5AF662-F7B2-47CC-B9F3-A12A7DF99A51}" dt="2024-06-18T11:50:38.199" v="160"/>
          <ac:spMkLst>
            <pc:docMk/>
            <pc:sldMk cId="1993189441" sldId="517"/>
            <ac:spMk id="8" creationId="{B3BB40AD-6697-6DD9-EE85-61285F1FF2BE}"/>
          </ac:spMkLst>
        </pc:spChg>
        <pc:spChg chg="add mod">
          <ac:chgData name="Abdourahmane DIALLO" userId="4760343351f3e6f7" providerId="LiveId" clId="{8A5AF662-F7B2-47CC-B9F3-A12A7DF99A51}" dt="2024-06-18T12:03:55.110" v="220" actId="115"/>
          <ac:spMkLst>
            <pc:docMk/>
            <pc:sldMk cId="1993189441" sldId="517"/>
            <ac:spMk id="9" creationId="{2230A3DC-15C9-CA52-0925-F131A7647D15}"/>
          </ac:spMkLst>
        </pc:spChg>
        <pc:picChg chg="mod">
          <ac:chgData name="Abdourahmane DIALLO" userId="4760343351f3e6f7" providerId="LiveId" clId="{8A5AF662-F7B2-47CC-B9F3-A12A7DF99A51}" dt="2024-06-18T12:02:45.359" v="219" actId="1035"/>
          <ac:picMkLst>
            <pc:docMk/>
            <pc:sldMk cId="1993189441" sldId="517"/>
            <ac:picMk id="2" creationId="{F7E809AB-7F60-F8DF-9C55-CAC839B8D96B}"/>
          </ac:picMkLst>
        </pc:picChg>
        <pc:picChg chg="mod">
          <ac:chgData name="Abdourahmane DIALLO" userId="4760343351f3e6f7" providerId="LiveId" clId="{8A5AF662-F7B2-47CC-B9F3-A12A7DF99A51}" dt="2024-06-18T11:50:43.924" v="161" actId="1076"/>
          <ac:picMkLst>
            <pc:docMk/>
            <pc:sldMk cId="1993189441" sldId="517"/>
            <ac:picMk id="5" creationId="{6DA57841-01E0-72E9-7ACC-7A373C26DA4F}"/>
          </ac:picMkLst>
        </pc:picChg>
      </pc:sldChg>
      <pc:sldChg chg="addSp delSp modSp mod">
        <pc:chgData name="Abdourahmane DIALLO" userId="4760343351f3e6f7" providerId="LiveId" clId="{8A5AF662-F7B2-47CC-B9F3-A12A7DF99A51}" dt="2024-06-18T11:52:05.635" v="186"/>
        <pc:sldMkLst>
          <pc:docMk/>
          <pc:sldMk cId="3519418507" sldId="525"/>
        </pc:sldMkLst>
        <pc:spChg chg="add del">
          <ac:chgData name="Abdourahmane DIALLO" userId="4760343351f3e6f7" providerId="LiveId" clId="{8A5AF662-F7B2-47CC-B9F3-A12A7DF99A51}" dt="2024-06-18T11:47:17.157" v="116" actId="22"/>
          <ac:spMkLst>
            <pc:docMk/>
            <pc:sldMk cId="3519418507" sldId="525"/>
            <ac:spMk id="4" creationId="{0B1E57AF-0250-8850-D6F7-CEB6A5C1F827}"/>
          </ac:spMkLst>
        </pc:spChg>
        <pc:spChg chg="add del mod">
          <ac:chgData name="Abdourahmane DIALLO" userId="4760343351f3e6f7" providerId="LiveId" clId="{8A5AF662-F7B2-47CC-B9F3-A12A7DF99A51}" dt="2024-06-18T11:50:31.094" v="157" actId="478"/>
          <ac:spMkLst>
            <pc:docMk/>
            <pc:sldMk cId="3519418507" sldId="525"/>
            <ac:spMk id="8" creationId="{0967A710-733D-7167-2B23-796F336CB39E}"/>
          </ac:spMkLst>
        </pc:spChg>
        <pc:spChg chg="add mod">
          <ac:chgData name="Abdourahmane DIALLO" userId="4760343351f3e6f7" providerId="LiveId" clId="{8A5AF662-F7B2-47CC-B9F3-A12A7DF99A51}" dt="2024-06-18T11:50:31.768" v="158"/>
          <ac:spMkLst>
            <pc:docMk/>
            <pc:sldMk cId="3519418507" sldId="525"/>
            <ac:spMk id="9" creationId="{ABFB1ED2-5658-3ACD-9C52-255CBD3E091E}"/>
          </ac:spMkLst>
        </pc:spChg>
        <pc:picChg chg="add mod">
          <ac:chgData name="Abdourahmane DIALLO" userId="4760343351f3e6f7" providerId="LiveId" clId="{8A5AF662-F7B2-47CC-B9F3-A12A7DF99A51}" dt="2024-06-18T11:52:05.635" v="186"/>
          <ac:picMkLst>
            <pc:docMk/>
            <pc:sldMk cId="3519418507" sldId="525"/>
            <ac:picMk id="13" creationId="{12069329-97C9-8EF6-BE13-21E5E7403769}"/>
          </ac:picMkLst>
        </pc:picChg>
      </pc:sldChg>
      <pc:sldChg chg="addSp modSp mod">
        <pc:chgData name="Abdourahmane DIALLO" userId="4760343351f3e6f7" providerId="LiveId" clId="{8A5AF662-F7B2-47CC-B9F3-A12A7DF99A51}" dt="2024-06-18T11:51:10.323" v="168" actId="1076"/>
        <pc:sldMkLst>
          <pc:docMk/>
          <pc:sldMk cId="966676653" sldId="527"/>
        </pc:sldMkLst>
        <pc:spChg chg="add mod">
          <ac:chgData name="Abdourahmane DIALLO" userId="4760343351f3e6f7" providerId="LiveId" clId="{8A5AF662-F7B2-47CC-B9F3-A12A7DF99A51}" dt="2024-06-18T11:48:57.046" v="152" actId="1035"/>
          <ac:spMkLst>
            <pc:docMk/>
            <pc:sldMk cId="966676653" sldId="527"/>
            <ac:spMk id="2" creationId="{DF937B93-10C7-C3E4-BB94-4457E2E73ED3}"/>
          </ac:spMkLst>
        </pc:spChg>
        <pc:picChg chg="add mod">
          <ac:chgData name="Abdourahmane DIALLO" userId="4760343351f3e6f7" providerId="LiveId" clId="{8A5AF662-F7B2-47CC-B9F3-A12A7DF99A51}" dt="2024-06-18T11:51:10.323" v="168" actId="1076"/>
          <ac:picMkLst>
            <pc:docMk/>
            <pc:sldMk cId="966676653" sldId="527"/>
            <ac:picMk id="3" creationId="{FD145050-DCF0-6CD4-456E-D93E22404D65}"/>
          </ac:picMkLst>
        </pc:picChg>
      </pc:sldChg>
      <pc:sldChg chg="addSp delSp modSp mod">
        <pc:chgData name="Abdourahmane DIALLO" userId="4760343351f3e6f7" providerId="LiveId" clId="{8A5AF662-F7B2-47CC-B9F3-A12A7DF99A51}" dt="2024-06-18T11:51:33.548" v="178" actId="478"/>
        <pc:sldMkLst>
          <pc:docMk/>
          <pc:sldMk cId="3126045106" sldId="528"/>
        </pc:sldMkLst>
        <pc:spChg chg="add del mod">
          <ac:chgData name="Abdourahmane DIALLO" userId="4760343351f3e6f7" providerId="LiveId" clId="{8A5AF662-F7B2-47CC-B9F3-A12A7DF99A51}" dt="2024-06-18T11:50:18.607" v="153" actId="478"/>
          <ac:spMkLst>
            <pc:docMk/>
            <pc:sldMk cId="3126045106" sldId="528"/>
            <ac:spMk id="4" creationId="{8A7E396A-952B-292B-A181-76C2239A6736}"/>
          </ac:spMkLst>
        </pc:spChg>
        <pc:spChg chg="add mod">
          <ac:chgData name="Abdourahmane DIALLO" userId="4760343351f3e6f7" providerId="LiveId" clId="{8A5AF662-F7B2-47CC-B9F3-A12A7DF99A51}" dt="2024-06-18T11:50:19.132" v="154"/>
          <ac:spMkLst>
            <pc:docMk/>
            <pc:sldMk cId="3126045106" sldId="528"/>
            <ac:spMk id="5" creationId="{58E6CCE0-6836-B95F-E318-0E4E4219CDE4}"/>
          </ac:spMkLst>
        </pc:spChg>
        <pc:spChg chg="mod">
          <ac:chgData name="Abdourahmane DIALLO" userId="4760343351f3e6f7" providerId="LiveId" clId="{8A5AF662-F7B2-47CC-B9F3-A12A7DF99A51}" dt="2024-06-18T11:42:24.099" v="114" actId="1036"/>
          <ac:spMkLst>
            <pc:docMk/>
            <pc:sldMk cId="3126045106" sldId="528"/>
            <ac:spMk id="21" creationId="{F70D7018-F0E2-4638-8AFF-587DCBC7DE7A}"/>
          </ac:spMkLst>
        </pc:spChg>
        <pc:picChg chg="add del mod">
          <ac:chgData name="Abdourahmane DIALLO" userId="4760343351f3e6f7" providerId="LiveId" clId="{8A5AF662-F7B2-47CC-B9F3-A12A7DF99A51}" dt="2024-06-18T11:51:33.548" v="178" actId="478"/>
          <ac:picMkLst>
            <pc:docMk/>
            <pc:sldMk cId="3126045106" sldId="528"/>
            <ac:picMk id="7" creationId="{C9D43801-C8CD-B6C0-D62B-69D4E7C8B3EC}"/>
          </ac:picMkLst>
        </pc:picChg>
        <pc:picChg chg="add mod">
          <ac:chgData name="Abdourahmane DIALLO" userId="4760343351f3e6f7" providerId="LiveId" clId="{8A5AF662-F7B2-47CC-B9F3-A12A7DF99A51}" dt="2024-06-18T11:51:31.377" v="177"/>
          <ac:picMkLst>
            <pc:docMk/>
            <pc:sldMk cId="3126045106" sldId="528"/>
            <ac:picMk id="8" creationId="{A9FE0BC2-94A4-459A-3D4A-1BF6D71B338D}"/>
          </ac:picMkLst>
        </pc:picChg>
      </pc:sldChg>
    </pc:docChg>
  </pc:docChgLst>
  <pc:docChgLst>
    <pc:chgData name="Abdourahmane DIALLO" userId="4760343351f3e6f7" providerId="LiveId" clId="{54B403A2-ABA2-4108-9AEE-5144727635EE}"/>
    <pc:docChg chg="undo redo custSel addSld delSld modSld sldOrd">
      <pc:chgData name="Abdourahmane DIALLO" userId="4760343351f3e6f7" providerId="LiveId" clId="{54B403A2-ABA2-4108-9AEE-5144727635EE}" dt="2024-05-26T07:29:57.137" v="9692" actId="680"/>
      <pc:docMkLst>
        <pc:docMk/>
      </pc:docMkLst>
      <pc:sldChg chg="addSp delSp modSp mod">
        <pc:chgData name="Abdourahmane DIALLO" userId="4760343351f3e6f7" providerId="LiveId" clId="{54B403A2-ABA2-4108-9AEE-5144727635EE}" dt="2024-05-26T07:08:14.955" v="9540" actId="1035"/>
        <pc:sldMkLst>
          <pc:docMk/>
          <pc:sldMk cId="366734084" sldId="256"/>
        </pc:sldMkLst>
        <pc:spChg chg="mod">
          <ac:chgData name="Abdourahmane DIALLO" userId="4760343351f3e6f7" providerId="LiveId" clId="{54B403A2-ABA2-4108-9AEE-5144727635EE}" dt="2024-05-23T09:59:21.146" v="4686" actId="2711"/>
          <ac:spMkLst>
            <pc:docMk/>
            <pc:sldMk cId="366734084" sldId="256"/>
            <ac:spMk id="2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3T09:59:21.146" v="4686" actId="2711"/>
          <ac:spMkLst>
            <pc:docMk/>
            <pc:sldMk cId="366734084" sldId="256"/>
            <ac:spMk id="3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3T09:59:21.146" v="4686" actId="2711"/>
          <ac:spMkLst>
            <pc:docMk/>
            <pc:sldMk cId="366734084" sldId="256"/>
            <ac:spMk id="4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3T09:59:21.146" v="4686" actId="2711"/>
          <ac:spMkLst>
            <pc:docMk/>
            <pc:sldMk cId="366734084" sldId="256"/>
            <ac:spMk id="5" creationId="{00000000-0000-0000-0000-000000000000}"/>
          </ac:spMkLst>
        </pc:spChg>
        <pc:spChg chg="del">
          <ac:chgData name="Abdourahmane DIALLO" userId="4760343351f3e6f7" providerId="LiveId" clId="{54B403A2-ABA2-4108-9AEE-5144727635EE}" dt="2024-05-21T08:51:32.022" v="57" actId="478"/>
          <ac:spMkLst>
            <pc:docMk/>
            <pc:sldMk cId="366734084" sldId="256"/>
            <ac:spMk id="8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5T09:16:03.421" v="9489" actId="20577"/>
          <ac:spMkLst>
            <pc:docMk/>
            <pc:sldMk cId="366734084" sldId="256"/>
            <ac:spMk id="9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6T07:08:14.955" v="9540" actId="1035"/>
          <ac:spMkLst>
            <pc:docMk/>
            <pc:sldMk cId="366734084" sldId="256"/>
            <ac:spMk id="11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3T09:59:21.146" v="4686" actId="2711"/>
          <ac:spMkLst>
            <pc:docMk/>
            <pc:sldMk cId="366734084" sldId="256"/>
            <ac:spMk id="17" creationId="{131F40F5-DDAD-45B6-8D16-F122457C226E}"/>
          </ac:spMkLst>
        </pc:spChg>
        <pc:spChg chg="mod">
          <ac:chgData name="Abdourahmane DIALLO" userId="4760343351f3e6f7" providerId="LiveId" clId="{54B403A2-ABA2-4108-9AEE-5144727635EE}" dt="2024-05-23T09:59:21.146" v="4686" actId="2711"/>
          <ac:spMkLst>
            <pc:docMk/>
            <pc:sldMk cId="366734084" sldId="256"/>
            <ac:spMk id="23" creationId="{6B3EC63A-70AF-4B8C-B33B-DA8E6870F5E9}"/>
          </ac:spMkLst>
        </pc:spChg>
        <pc:grpChg chg="mod">
          <ac:chgData name="Abdourahmane DIALLO" userId="4760343351f3e6f7" providerId="LiveId" clId="{54B403A2-ABA2-4108-9AEE-5144727635EE}" dt="2024-05-21T08:48:07.857" v="0" actId="478"/>
          <ac:grpSpMkLst>
            <pc:docMk/>
            <pc:sldMk cId="366734084" sldId="256"/>
            <ac:grpSpMk id="6" creationId="{5E24FCE1-0AF6-45C4-98DB-1C0A8C1DA129}"/>
          </ac:grpSpMkLst>
        </pc:grpChg>
        <pc:picChg chg="add mod">
          <ac:chgData name="Abdourahmane DIALLO" userId="4760343351f3e6f7" providerId="LiveId" clId="{54B403A2-ABA2-4108-9AEE-5144727635EE}" dt="2024-05-21T08:48:38.678" v="30" actId="1038"/>
          <ac:picMkLst>
            <pc:docMk/>
            <pc:sldMk cId="366734084" sldId="256"/>
            <ac:picMk id="10" creationId="{4FCC1452-0274-29A7-39F3-9D4FCF811520}"/>
          </ac:picMkLst>
        </pc:picChg>
        <pc:picChg chg="mod">
          <ac:chgData name="Abdourahmane DIALLO" userId="4760343351f3e6f7" providerId="LiveId" clId="{54B403A2-ABA2-4108-9AEE-5144727635EE}" dt="2024-05-21T08:48:07.857" v="0" actId="478"/>
          <ac:picMkLst>
            <pc:docMk/>
            <pc:sldMk cId="366734084" sldId="256"/>
            <ac:picMk id="20" creationId="{9DCFB5B5-C110-4C16-A82A-4EB75BEE4427}"/>
          </ac:picMkLst>
        </pc:picChg>
        <pc:picChg chg="mod">
          <ac:chgData name="Abdourahmane DIALLO" userId="4760343351f3e6f7" providerId="LiveId" clId="{54B403A2-ABA2-4108-9AEE-5144727635EE}" dt="2024-05-21T08:48:07.857" v="0" actId="478"/>
          <ac:picMkLst>
            <pc:docMk/>
            <pc:sldMk cId="366734084" sldId="256"/>
            <ac:picMk id="21" creationId="{9AFAC395-4113-4837-8083-C4EB079C7D47}"/>
          </ac:picMkLst>
        </pc:picChg>
        <pc:picChg chg="del">
          <ac:chgData name="Abdourahmane DIALLO" userId="4760343351f3e6f7" providerId="LiveId" clId="{54B403A2-ABA2-4108-9AEE-5144727635EE}" dt="2024-05-21T08:48:07.857" v="0" actId="478"/>
          <ac:picMkLst>
            <pc:docMk/>
            <pc:sldMk cId="366734084" sldId="256"/>
            <ac:picMk id="7170" creationId="{F511F0CF-8C53-4C2D-8056-E2A8D4A9910B}"/>
          </ac:picMkLst>
        </pc:picChg>
      </pc:sldChg>
      <pc:sldChg chg="addSp delSp modSp mod ord">
        <pc:chgData name="Abdourahmane DIALLO" userId="4760343351f3e6f7" providerId="LiveId" clId="{54B403A2-ABA2-4108-9AEE-5144727635EE}" dt="2024-05-25T08:10:20.924" v="8617" actId="478"/>
        <pc:sldMkLst>
          <pc:docMk/>
          <pc:sldMk cId="3658167032" sldId="281"/>
        </pc:sldMkLst>
        <pc:spChg chg="mod">
          <ac:chgData name="Abdourahmane DIALLO" userId="4760343351f3e6f7" providerId="LiveId" clId="{54B403A2-ABA2-4108-9AEE-5144727635EE}" dt="2024-05-23T12:05:09.939" v="5284" actId="1038"/>
          <ac:spMkLst>
            <pc:docMk/>
            <pc:sldMk cId="3658167032" sldId="281"/>
            <ac:spMk id="3" creationId="{00000000-0000-0000-0000-000000000000}"/>
          </ac:spMkLst>
        </pc:spChg>
        <pc:spChg chg="del mod">
          <ac:chgData name="Abdourahmane DIALLO" userId="4760343351f3e6f7" providerId="LiveId" clId="{54B403A2-ABA2-4108-9AEE-5144727635EE}" dt="2024-05-23T07:19:32.771" v="3645" actId="478"/>
          <ac:spMkLst>
            <pc:docMk/>
            <pc:sldMk cId="3658167032" sldId="281"/>
            <ac:spMk id="5" creationId="{AC3EFF2A-EDE4-5800-EC01-14E1D26EA8DD}"/>
          </ac:spMkLst>
        </pc:spChg>
        <pc:spChg chg="del">
          <ac:chgData name="Abdourahmane DIALLO" userId="4760343351f3e6f7" providerId="LiveId" clId="{54B403A2-ABA2-4108-9AEE-5144727635EE}" dt="2024-05-22T13:09:25.003" v="702" actId="478"/>
          <ac:spMkLst>
            <pc:docMk/>
            <pc:sldMk cId="3658167032" sldId="281"/>
            <ac:spMk id="7" creationId="{410BA5D6-A870-2493-F395-77870E7BBB08}"/>
          </ac:spMkLst>
        </pc:spChg>
        <pc:spChg chg="add del mod">
          <ac:chgData name="Abdourahmane DIALLO" userId="4760343351f3e6f7" providerId="LiveId" clId="{54B403A2-ABA2-4108-9AEE-5144727635EE}" dt="2024-05-23T09:19:42.975" v="4210" actId="21"/>
          <ac:spMkLst>
            <pc:docMk/>
            <pc:sldMk cId="3658167032" sldId="281"/>
            <ac:spMk id="7" creationId="{4683063E-6B35-34E1-ADE3-BA7151C76630}"/>
          </ac:spMkLst>
        </pc:spChg>
        <pc:spChg chg="add mod">
          <ac:chgData name="Abdourahmane DIALLO" userId="4760343351f3e6f7" providerId="LiveId" clId="{54B403A2-ABA2-4108-9AEE-5144727635EE}" dt="2024-05-23T09:20:57.836" v="4237"/>
          <ac:spMkLst>
            <pc:docMk/>
            <pc:sldMk cId="3658167032" sldId="281"/>
            <ac:spMk id="12" creationId="{19523798-C6E8-2C73-4A47-59459B512894}"/>
          </ac:spMkLst>
        </pc:spChg>
        <pc:spChg chg="mod">
          <ac:chgData name="Abdourahmane DIALLO" userId="4760343351f3e6f7" providerId="LiveId" clId="{54B403A2-ABA2-4108-9AEE-5144727635EE}" dt="2024-05-23T12:05:09.939" v="5284" actId="1038"/>
          <ac:spMkLst>
            <pc:docMk/>
            <pc:sldMk cId="3658167032" sldId="281"/>
            <ac:spMk id="14" creationId="{83FF6A1F-3582-4E84-B8BB-1EC786130426}"/>
          </ac:spMkLst>
        </pc:spChg>
        <pc:spChg chg="add del mod">
          <ac:chgData name="Abdourahmane DIALLO" userId="4760343351f3e6f7" providerId="LiveId" clId="{54B403A2-ABA2-4108-9AEE-5144727635EE}" dt="2024-05-23T12:05:14.320" v="5285" actId="478"/>
          <ac:spMkLst>
            <pc:docMk/>
            <pc:sldMk cId="3658167032" sldId="281"/>
            <ac:spMk id="17" creationId="{5266EBB6-CDB0-9EA2-D97E-3D936DCF7A36}"/>
          </ac:spMkLst>
        </pc:spChg>
        <pc:spChg chg="add del mod">
          <ac:chgData name="Abdourahmane DIALLO" userId="4760343351f3e6f7" providerId="LiveId" clId="{54B403A2-ABA2-4108-9AEE-5144727635EE}" dt="2024-05-25T08:10:16.714" v="8615" actId="478"/>
          <ac:spMkLst>
            <pc:docMk/>
            <pc:sldMk cId="3658167032" sldId="281"/>
            <ac:spMk id="18" creationId="{4B0B099E-A93D-6B09-3E11-CD125B76DDB5}"/>
          </ac:spMkLst>
        </pc:spChg>
        <pc:spChg chg="mod">
          <ac:chgData name="Abdourahmane DIALLO" userId="4760343351f3e6f7" providerId="LiveId" clId="{54B403A2-ABA2-4108-9AEE-5144727635EE}" dt="2024-05-23T10:01:24.180" v="4695" actId="2711"/>
          <ac:spMkLst>
            <pc:docMk/>
            <pc:sldMk cId="3658167032" sldId="281"/>
            <ac:spMk id="19" creationId="{D7304095-BD2F-4855-8096-409852AC349C}"/>
          </ac:spMkLst>
        </pc:spChg>
        <pc:spChg chg="add del mod">
          <ac:chgData name="Abdourahmane DIALLO" userId="4760343351f3e6f7" providerId="LiveId" clId="{54B403A2-ABA2-4108-9AEE-5144727635EE}" dt="2024-05-25T08:10:20.924" v="8617" actId="478"/>
          <ac:spMkLst>
            <pc:docMk/>
            <pc:sldMk cId="3658167032" sldId="281"/>
            <ac:spMk id="20" creationId="{083B9DF8-9E68-BD78-938B-6FCBAE20760F}"/>
          </ac:spMkLst>
        </pc:spChg>
        <pc:spChg chg="add del mod">
          <ac:chgData name="Abdourahmane DIALLO" userId="4760343351f3e6f7" providerId="LiveId" clId="{54B403A2-ABA2-4108-9AEE-5144727635EE}" dt="2024-05-23T14:29:06.021" v="6465" actId="478"/>
          <ac:spMkLst>
            <pc:docMk/>
            <pc:sldMk cId="3658167032" sldId="281"/>
            <ac:spMk id="21" creationId="{C82B919C-1A31-0A3A-80E7-69B4B154CC36}"/>
          </ac:spMkLst>
        </pc:spChg>
        <pc:spChg chg="add del mod">
          <ac:chgData name="Abdourahmane DIALLO" userId="4760343351f3e6f7" providerId="LiveId" clId="{54B403A2-ABA2-4108-9AEE-5144727635EE}" dt="2024-05-25T08:10:14.070" v="8614" actId="478"/>
          <ac:spMkLst>
            <pc:docMk/>
            <pc:sldMk cId="3658167032" sldId="281"/>
            <ac:spMk id="24" creationId="{46322D01-2DD4-C072-C1C5-893D35AE6459}"/>
          </ac:spMkLst>
        </pc:spChg>
        <pc:spChg chg="mod">
          <ac:chgData name="Abdourahmane DIALLO" userId="4760343351f3e6f7" providerId="LiveId" clId="{54B403A2-ABA2-4108-9AEE-5144727635EE}" dt="2024-05-23T14:56:35.835" v="6618" actId="20577"/>
          <ac:spMkLst>
            <pc:docMk/>
            <pc:sldMk cId="3658167032" sldId="281"/>
            <ac:spMk id="25" creationId="{094DC84B-C419-4B80-BE9A-4F9095A96250}"/>
          </ac:spMkLst>
        </pc:spChg>
        <pc:spChg chg="mod">
          <ac:chgData name="Abdourahmane DIALLO" userId="4760343351f3e6f7" providerId="LiveId" clId="{54B403A2-ABA2-4108-9AEE-5144727635EE}" dt="2024-05-23T14:29:41.505" v="6469" actId="1076"/>
          <ac:spMkLst>
            <pc:docMk/>
            <pc:sldMk cId="3658167032" sldId="281"/>
            <ac:spMk id="26" creationId="{90946A30-5B33-45D3-B3E6-F368BF79D665}"/>
          </ac:spMkLst>
        </pc:spChg>
        <pc:spChg chg="add del mod">
          <ac:chgData name="Abdourahmane DIALLO" userId="4760343351f3e6f7" providerId="LiveId" clId="{54B403A2-ABA2-4108-9AEE-5144727635EE}" dt="2024-05-25T08:10:18.616" v="8616" actId="478"/>
          <ac:spMkLst>
            <pc:docMk/>
            <pc:sldMk cId="3658167032" sldId="281"/>
            <ac:spMk id="27" creationId="{A665375F-19B2-CCAF-A191-98180A11B9B5}"/>
          </ac:spMkLst>
        </pc:spChg>
        <pc:grpChg chg="add del mod">
          <ac:chgData name="Abdourahmane DIALLO" userId="4760343351f3e6f7" providerId="LiveId" clId="{54B403A2-ABA2-4108-9AEE-5144727635EE}" dt="2024-05-23T07:19:35.072" v="3646" actId="478"/>
          <ac:grpSpMkLst>
            <pc:docMk/>
            <pc:sldMk cId="3658167032" sldId="281"/>
            <ac:grpSpMk id="4" creationId="{DEEDE435-D7A8-7368-75A6-9E9AC579C7DB}"/>
          </ac:grpSpMkLst>
        </pc:grpChg>
        <pc:picChg chg="del">
          <ac:chgData name="Abdourahmane DIALLO" userId="4760343351f3e6f7" providerId="LiveId" clId="{54B403A2-ABA2-4108-9AEE-5144727635EE}" dt="2024-05-22T13:09:21.380" v="701" actId="478"/>
          <ac:picMkLst>
            <pc:docMk/>
            <pc:sldMk cId="3658167032" sldId="281"/>
            <ac:picMk id="2" creationId="{103E9E29-B7D6-4D6C-A022-E174393377CF}"/>
          </ac:picMkLst>
        </pc:picChg>
        <pc:picChg chg="mod topLvl">
          <ac:chgData name="Abdourahmane DIALLO" userId="4760343351f3e6f7" providerId="LiveId" clId="{54B403A2-ABA2-4108-9AEE-5144727635EE}" dt="2024-05-23T14:31:49.092" v="6484" actId="1076"/>
          <ac:picMkLst>
            <pc:docMk/>
            <pc:sldMk cId="3658167032" sldId="281"/>
            <ac:picMk id="6" creationId="{DF880EEF-1BB3-2CE7-0779-04325939E536}"/>
          </ac:picMkLst>
        </pc:picChg>
        <pc:picChg chg="del">
          <ac:chgData name="Abdourahmane DIALLO" userId="4760343351f3e6f7" providerId="LiveId" clId="{54B403A2-ABA2-4108-9AEE-5144727635EE}" dt="2024-05-22T13:10:11.165" v="706" actId="478"/>
          <ac:picMkLst>
            <pc:docMk/>
            <pc:sldMk cId="3658167032" sldId="281"/>
            <ac:picMk id="8" creationId="{47237191-8B71-EA33-367E-906CC25CEF67}"/>
          </ac:picMkLst>
        </pc:picChg>
        <pc:picChg chg="add del mod">
          <ac:chgData name="Abdourahmane DIALLO" userId="4760343351f3e6f7" providerId="LiveId" clId="{54B403A2-ABA2-4108-9AEE-5144727635EE}" dt="2024-05-23T09:19:42.975" v="4210" actId="21"/>
          <ac:picMkLst>
            <pc:docMk/>
            <pc:sldMk cId="3658167032" sldId="281"/>
            <ac:picMk id="8" creationId="{81C6EA48-B4AB-98D0-5770-9E1DEBB82C33}"/>
          </ac:picMkLst>
        </pc:picChg>
        <pc:picChg chg="add del mod">
          <ac:chgData name="Abdourahmane DIALLO" userId="4760343351f3e6f7" providerId="LiveId" clId="{54B403A2-ABA2-4108-9AEE-5144727635EE}" dt="2024-05-23T09:19:42.975" v="4210" actId="21"/>
          <ac:picMkLst>
            <pc:docMk/>
            <pc:sldMk cId="3658167032" sldId="281"/>
            <ac:picMk id="10" creationId="{3886E0BC-C1EE-ED54-4733-B6F0875C72EF}"/>
          </ac:picMkLst>
        </pc:picChg>
        <pc:picChg chg="add del mod">
          <ac:chgData name="Abdourahmane DIALLO" userId="4760343351f3e6f7" providerId="LiveId" clId="{54B403A2-ABA2-4108-9AEE-5144727635EE}" dt="2024-05-23T09:19:42.975" v="4210" actId="21"/>
          <ac:picMkLst>
            <pc:docMk/>
            <pc:sldMk cId="3658167032" sldId="281"/>
            <ac:picMk id="11" creationId="{CD7C11F2-5D4F-1A8E-05FB-A64B3FA56A3A}"/>
          </ac:picMkLst>
        </pc:picChg>
        <pc:picChg chg="add mod">
          <ac:chgData name="Abdourahmane DIALLO" userId="4760343351f3e6f7" providerId="LiveId" clId="{54B403A2-ABA2-4108-9AEE-5144727635EE}" dt="2024-05-23T09:20:57.836" v="4237"/>
          <ac:picMkLst>
            <pc:docMk/>
            <pc:sldMk cId="3658167032" sldId="281"/>
            <ac:picMk id="13" creationId="{9D0A71E8-4BBA-CF7E-30C6-1AF413A05B04}"/>
          </ac:picMkLst>
        </pc:picChg>
        <pc:picChg chg="add mod">
          <ac:chgData name="Abdourahmane DIALLO" userId="4760343351f3e6f7" providerId="LiveId" clId="{54B403A2-ABA2-4108-9AEE-5144727635EE}" dt="2024-05-23T09:20:57.836" v="4237"/>
          <ac:picMkLst>
            <pc:docMk/>
            <pc:sldMk cId="3658167032" sldId="281"/>
            <ac:picMk id="15" creationId="{BD05E984-A1E0-2270-BFB9-20087CA95CC3}"/>
          </ac:picMkLst>
        </pc:picChg>
        <pc:picChg chg="add mod">
          <ac:chgData name="Abdourahmane DIALLO" userId="4760343351f3e6f7" providerId="LiveId" clId="{54B403A2-ABA2-4108-9AEE-5144727635EE}" dt="2024-05-23T09:20:57.836" v="4237"/>
          <ac:picMkLst>
            <pc:docMk/>
            <pc:sldMk cId="3658167032" sldId="281"/>
            <ac:picMk id="16" creationId="{F55C5FB4-690E-32BB-969C-045C756908F2}"/>
          </ac:picMkLst>
        </pc:picChg>
        <pc:picChg chg="add mod">
          <ac:chgData name="Abdourahmane DIALLO" userId="4760343351f3e6f7" providerId="LiveId" clId="{54B403A2-ABA2-4108-9AEE-5144727635EE}" dt="2024-05-23T08:42:24.239" v="4116" actId="1076"/>
          <ac:picMkLst>
            <pc:docMk/>
            <pc:sldMk cId="3658167032" sldId="281"/>
            <ac:picMk id="6146" creationId="{7D6ED3C3-4224-401F-DA47-6A5AC9646B1B}"/>
          </ac:picMkLst>
        </pc:picChg>
        <pc:picChg chg="add del mod">
          <ac:chgData name="Abdourahmane DIALLO" userId="4760343351f3e6f7" providerId="LiveId" clId="{54B403A2-ABA2-4108-9AEE-5144727635EE}" dt="2024-05-23T12:05:14.320" v="5285" actId="478"/>
          <ac:picMkLst>
            <pc:docMk/>
            <pc:sldMk cId="3658167032" sldId="281"/>
            <ac:picMk id="6148" creationId="{DAF67439-6D1F-A8B0-ED5E-3FAD42709907}"/>
          </ac:picMkLst>
        </pc:picChg>
        <pc:picChg chg="add del mod">
          <ac:chgData name="Abdourahmane DIALLO" userId="4760343351f3e6f7" providerId="LiveId" clId="{54B403A2-ABA2-4108-9AEE-5144727635EE}" dt="2024-05-23T12:05:14.320" v="5285" actId="478"/>
          <ac:picMkLst>
            <pc:docMk/>
            <pc:sldMk cId="3658167032" sldId="281"/>
            <ac:picMk id="6150" creationId="{B01F5692-0894-9D20-10F5-EC249080A9FD}"/>
          </ac:picMkLst>
        </pc:picChg>
        <pc:picChg chg="add del mod">
          <ac:chgData name="Abdourahmane DIALLO" userId="4760343351f3e6f7" providerId="LiveId" clId="{54B403A2-ABA2-4108-9AEE-5144727635EE}" dt="2024-05-23T12:05:14.320" v="5285" actId="478"/>
          <ac:picMkLst>
            <pc:docMk/>
            <pc:sldMk cId="3658167032" sldId="281"/>
            <ac:picMk id="6152" creationId="{1272CB1E-FFBA-CCA3-A025-6F7D83786E11}"/>
          </ac:picMkLst>
        </pc:picChg>
        <pc:cxnChg chg="del mod topLvl">
          <ac:chgData name="Abdourahmane DIALLO" userId="4760343351f3e6f7" providerId="LiveId" clId="{54B403A2-ABA2-4108-9AEE-5144727635EE}" dt="2024-05-23T07:19:35.072" v="3646" actId="478"/>
          <ac:cxnSpMkLst>
            <pc:docMk/>
            <pc:sldMk cId="3658167032" sldId="281"/>
            <ac:cxnSpMk id="9" creationId="{54DAF2CB-E2E7-7BD6-2012-3C2DEE96735B}"/>
          </ac:cxnSpMkLst>
        </pc:cxnChg>
        <pc:cxnChg chg="add del mod">
          <ac:chgData name="Abdourahmane DIALLO" userId="4760343351f3e6f7" providerId="LiveId" clId="{54B403A2-ABA2-4108-9AEE-5144727635EE}" dt="2024-05-23T14:29:33.093" v="6468" actId="478"/>
          <ac:cxnSpMkLst>
            <pc:docMk/>
            <pc:sldMk cId="3658167032" sldId="281"/>
            <ac:cxnSpMk id="23" creationId="{3A8E8EFB-DE41-1A5E-3437-C6B069E4B877}"/>
          </ac:cxnSpMkLst>
        </pc:cxnChg>
      </pc:sldChg>
      <pc:sldChg chg="modSp mod">
        <pc:chgData name="Abdourahmane DIALLO" userId="4760343351f3e6f7" providerId="LiveId" clId="{54B403A2-ABA2-4108-9AEE-5144727635EE}" dt="2024-05-23T10:03:22.222" v="4713" actId="2711"/>
        <pc:sldMkLst>
          <pc:docMk/>
          <pc:sldMk cId="2651418780" sldId="287"/>
        </pc:sldMkLst>
        <pc:spChg chg="mod">
          <ac:chgData name="Abdourahmane DIALLO" userId="4760343351f3e6f7" providerId="LiveId" clId="{54B403A2-ABA2-4108-9AEE-5144727635EE}" dt="2024-05-23T10:03:22.222" v="4713" actId="2711"/>
          <ac:spMkLst>
            <pc:docMk/>
            <pc:sldMk cId="2651418780" sldId="287"/>
            <ac:spMk id="2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3T10:03:22.222" v="4713" actId="2711"/>
          <ac:spMkLst>
            <pc:docMk/>
            <pc:sldMk cId="2651418780" sldId="287"/>
            <ac:spMk id="5" creationId="{639C8D84-1AE3-4F4B-A146-51CD03C154FE}"/>
          </ac:spMkLst>
        </pc:spChg>
        <pc:spChg chg="mod">
          <ac:chgData name="Abdourahmane DIALLO" userId="4760343351f3e6f7" providerId="LiveId" clId="{54B403A2-ABA2-4108-9AEE-5144727635EE}" dt="2024-05-23T10:03:22.222" v="4713" actId="2711"/>
          <ac:spMkLst>
            <pc:docMk/>
            <pc:sldMk cId="2651418780" sldId="287"/>
            <ac:spMk id="10" creationId="{00000000-0000-0000-0000-000000000000}"/>
          </ac:spMkLst>
        </pc:spChg>
        <pc:picChg chg="mod">
          <ac:chgData name="Abdourahmane DIALLO" userId="4760343351f3e6f7" providerId="LiveId" clId="{54B403A2-ABA2-4108-9AEE-5144727635EE}" dt="2024-05-23T10:03:22.222" v="4713" actId="2711"/>
          <ac:picMkLst>
            <pc:docMk/>
            <pc:sldMk cId="2651418780" sldId="287"/>
            <ac:picMk id="9218" creationId="{1748FCF6-D01F-4D3D-AD14-E3DC37D71986}"/>
          </ac:picMkLst>
        </pc:picChg>
      </pc:sldChg>
      <pc:sldChg chg="addSp delSp modSp add mod ord addAnim delAnim modAnim modNotesTx">
        <pc:chgData name="Abdourahmane DIALLO" userId="4760343351f3e6f7" providerId="LiveId" clId="{54B403A2-ABA2-4108-9AEE-5144727635EE}" dt="2024-05-23T13:41:54.026" v="5950"/>
        <pc:sldMkLst>
          <pc:docMk/>
          <pc:sldMk cId="1974479009" sldId="296"/>
        </pc:sldMkLst>
        <pc:spChg chg="add mod">
          <ac:chgData name="Abdourahmane DIALLO" userId="4760343351f3e6f7" providerId="LiveId" clId="{54B403A2-ABA2-4108-9AEE-5144727635EE}" dt="2024-05-23T09:59:37.988" v="4689" actId="2711"/>
          <ac:spMkLst>
            <pc:docMk/>
            <pc:sldMk cId="1974479009" sldId="296"/>
            <ac:spMk id="2" creationId="{B7318AA2-1643-888E-2235-599A99DE5E90}"/>
          </ac:spMkLst>
        </pc:spChg>
        <pc:spChg chg="add del mod">
          <ac:chgData name="Abdourahmane DIALLO" userId="4760343351f3e6f7" providerId="LiveId" clId="{54B403A2-ABA2-4108-9AEE-5144727635EE}" dt="2024-05-22T18:25:26.544" v="2883" actId="478"/>
          <ac:spMkLst>
            <pc:docMk/>
            <pc:sldMk cId="1974479009" sldId="296"/>
            <ac:spMk id="3" creationId="{CF2FD61F-39BF-09D4-E5DD-9FFF708A6D73}"/>
          </ac:spMkLst>
        </pc:spChg>
        <pc:spChg chg="mod">
          <ac:chgData name="Abdourahmane DIALLO" userId="4760343351f3e6f7" providerId="LiveId" clId="{54B403A2-ABA2-4108-9AEE-5144727635EE}" dt="2024-05-23T09:59:37.988" v="4689" actId="2711"/>
          <ac:spMkLst>
            <pc:docMk/>
            <pc:sldMk cId="1974479009" sldId="296"/>
            <ac:spMk id="4" creationId="{00000000-0000-0000-0000-000000000000}"/>
          </ac:spMkLst>
        </pc:spChg>
        <pc:spChg chg="del">
          <ac:chgData name="Abdourahmane DIALLO" userId="4760343351f3e6f7" providerId="LiveId" clId="{54B403A2-ABA2-4108-9AEE-5144727635EE}" dt="2024-05-21T09:04:39.889" v="260" actId="478"/>
          <ac:spMkLst>
            <pc:docMk/>
            <pc:sldMk cId="1974479009" sldId="296"/>
            <ac:spMk id="5" creationId="{00000000-0000-0000-0000-000000000000}"/>
          </ac:spMkLst>
        </pc:spChg>
        <pc:spChg chg="add mod">
          <ac:chgData name="Abdourahmane DIALLO" userId="4760343351f3e6f7" providerId="LiveId" clId="{54B403A2-ABA2-4108-9AEE-5144727635EE}" dt="2024-05-23T09:59:37.988" v="4689" actId="2711"/>
          <ac:spMkLst>
            <pc:docMk/>
            <pc:sldMk cId="1974479009" sldId="296"/>
            <ac:spMk id="6" creationId="{A71D1CCB-F178-AD79-F425-BBAD7865D14C}"/>
          </ac:spMkLst>
        </pc:spChg>
        <pc:spChg chg="add mod">
          <ac:chgData name="Abdourahmane DIALLO" userId="4760343351f3e6f7" providerId="LiveId" clId="{54B403A2-ABA2-4108-9AEE-5144727635EE}" dt="2024-05-23T09:59:37.988" v="4689" actId="2711"/>
          <ac:spMkLst>
            <pc:docMk/>
            <pc:sldMk cId="1974479009" sldId="296"/>
            <ac:spMk id="10" creationId="{847628E9-7921-2C2C-93F6-F641CF2722F3}"/>
          </ac:spMkLst>
        </pc:spChg>
        <pc:spChg chg="add del mod">
          <ac:chgData name="Abdourahmane DIALLO" userId="4760343351f3e6f7" providerId="LiveId" clId="{54B403A2-ABA2-4108-9AEE-5144727635EE}" dt="2024-05-21T09:08:46.807" v="323" actId="478"/>
          <ac:spMkLst>
            <pc:docMk/>
            <pc:sldMk cId="1974479009" sldId="296"/>
            <ac:spMk id="11" creationId="{B7D51983-5645-9B02-69E5-C46479F2F9C1}"/>
          </ac:spMkLst>
        </pc:spChg>
        <pc:spChg chg="mod">
          <ac:chgData name="Abdourahmane DIALLO" userId="4760343351f3e6f7" providerId="LiveId" clId="{54B403A2-ABA2-4108-9AEE-5144727635EE}" dt="2024-05-22T18:26:32.352" v="2895" actId="1076"/>
          <ac:spMkLst>
            <pc:docMk/>
            <pc:sldMk cId="1974479009" sldId="296"/>
            <ac:spMk id="17" creationId="{E27CF6E8-0292-A645-0B3F-694C877960FC}"/>
          </ac:spMkLst>
        </pc:spChg>
        <pc:spChg chg="del mod">
          <ac:chgData name="Abdourahmane DIALLO" userId="4760343351f3e6f7" providerId="LiveId" clId="{54B403A2-ABA2-4108-9AEE-5144727635EE}" dt="2024-05-22T18:15:46.454" v="2715" actId="478"/>
          <ac:spMkLst>
            <pc:docMk/>
            <pc:sldMk cId="1974479009" sldId="296"/>
            <ac:spMk id="19" creationId="{AB7D6257-A69C-A1DF-14DE-CC6D2D22D935}"/>
          </ac:spMkLst>
        </pc:spChg>
        <pc:spChg chg="mod">
          <ac:chgData name="Abdourahmane DIALLO" userId="4760343351f3e6f7" providerId="LiveId" clId="{54B403A2-ABA2-4108-9AEE-5144727635EE}" dt="2024-05-22T18:25:03.850" v="2862" actId="1036"/>
          <ac:spMkLst>
            <pc:docMk/>
            <pc:sldMk cId="1974479009" sldId="296"/>
            <ac:spMk id="21" creationId="{D17DAE59-69F1-12B4-5367-B8C65CD7D966}"/>
          </ac:spMkLst>
        </pc:spChg>
        <pc:spChg chg="del mod">
          <ac:chgData name="Abdourahmane DIALLO" userId="4760343351f3e6f7" providerId="LiveId" clId="{54B403A2-ABA2-4108-9AEE-5144727635EE}" dt="2024-05-22T18:15:12.372" v="2707" actId="478"/>
          <ac:spMkLst>
            <pc:docMk/>
            <pc:sldMk cId="1974479009" sldId="296"/>
            <ac:spMk id="24" creationId="{2E9F2AAA-7178-340B-AEF8-C9D170D93B39}"/>
          </ac:spMkLst>
        </pc:spChg>
        <pc:spChg chg="del">
          <ac:chgData name="Abdourahmane DIALLO" userId="4760343351f3e6f7" providerId="LiveId" clId="{54B403A2-ABA2-4108-9AEE-5144727635EE}" dt="2024-05-21T09:03:09.290" v="257" actId="478"/>
          <ac:spMkLst>
            <pc:docMk/>
            <pc:sldMk cId="1974479009" sldId="296"/>
            <ac:spMk id="30" creationId="{00000000-0000-0000-0000-000000000000}"/>
          </ac:spMkLst>
        </pc:spChg>
        <pc:spChg chg="del mod">
          <ac:chgData name="Abdourahmane DIALLO" userId="4760343351f3e6f7" providerId="LiveId" clId="{54B403A2-ABA2-4108-9AEE-5144727635EE}" dt="2024-05-21T09:07:50.908" v="315" actId="478"/>
          <ac:spMkLst>
            <pc:docMk/>
            <pc:sldMk cId="1974479009" sldId="296"/>
            <ac:spMk id="32" creationId="{0DFDD6E4-C0D9-0C5B-E67F-C787F6F84A24}"/>
          </ac:spMkLst>
        </pc:spChg>
        <pc:spChg chg="del">
          <ac:chgData name="Abdourahmane DIALLO" userId="4760343351f3e6f7" providerId="LiveId" clId="{54B403A2-ABA2-4108-9AEE-5144727635EE}" dt="2024-05-21T09:03:13.495" v="259" actId="478"/>
          <ac:spMkLst>
            <pc:docMk/>
            <pc:sldMk cId="1974479009" sldId="296"/>
            <ac:spMk id="34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1T09:08:01.574" v="317"/>
          <ac:spMkLst>
            <pc:docMk/>
            <pc:sldMk cId="1974479009" sldId="296"/>
            <ac:spMk id="36" creationId="{9A0B64B5-2314-46D3-DA56-C0B35ACEFDB2}"/>
          </ac:spMkLst>
        </pc:spChg>
        <pc:spChg chg="mod">
          <ac:chgData name="Abdourahmane DIALLO" userId="4760343351f3e6f7" providerId="LiveId" clId="{54B403A2-ABA2-4108-9AEE-5144727635EE}" dt="2024-05-21T09:08:01.574" v="317"/>
          <ac:spMkLst>
            <pc:docMk/>
            <pc:sldMk cId="1974479009" sldId="296"/>
            <ac:spMk id="41" creationId="{5E0C69E5-4CA4-91DD-1F18-8B3FC24ABE73}"/>
          </ac:spMkLst>
        </pc:spChg>
        <pc:spChg chg="del">
          <ac:chgData name="Abdourahmane DIALLO" userId="4760343351f3e6f7" providerId="LiveId" clId="{54B403A2-ABA2-4108-9AEE-5144727635EE}" dt="2024-05-21T09:03:11.313" v="258" actId="478"/>
          <ac:spMkLst>
            <pc:docMk/>
            <pc:sldMk cId="1974479009" sldId="296"/>
            <ac:spMk id="45" creationId="{00000000-0000-0000-0000-000000000000}"/>
          </ac:spMkLst>
        </pc:spChg>
        <pc:spChg chg="del mod">
          <ac:chgData name="Abdourahmane DIALLO" userId="4760343351f3e6f7" providerId="LiveId" clId="{54B403A2-ABA2-4108-9AEE-5144727635EE}" dt="2024-05-21T09:08:09.124" v="319" actId="478"/>
          <ac:spMkLst>
            <pc:docMk/>
            <pc:sldMk cId="1974479009" sldId="296"/>
            <ac:spMk id="49" creationId="{9053053D-D1F1-46BB-EF37-CD865ED5BE7D}"/>
          </ac:spMkLst>
        </pc:spChg>
        <pc:spChg chg="add del mod topLvl">
          <ac:chgData name="Abdourahmane DIALLO" userId="4760343351f3e6f7" providerId="LiveId" clId="{54B403A2-ABA2-4108-9AEE-5144727635EE}" dt="2024-05-22T18:22:45.149" v="2772" actId="478"/>
          <ac:spMkLst>
            <pc:docMk/>
            <pc:sldMk cId="1974479009" sldId="296"/>
            <ac:spMk id="52" creationId="{FBAA4B36-4C5D-B1BB-3491-B9C043A41591}"/>
          </ac:spMkLst>
        </pc:spChg>
        <pc:spChg chg="mod topLvl">
          <ac:chgData name="Abdourahmane DIALLO" userId="4760343351f3e6f7" providerId="LiveId" clId="{54B403A2-ABA2-4108-9AEE-5144727635EE}" dt="2024-05-22T18:25:03.850" v="2862" actId="1036"/>
          <ac:spMkLst>
            <pc:docMk/>
            <pc:sldMk cId="1974479009" sldId="296"/>
            <ac:spMk id="54" creationId="{1CAF1A79-69E5-3227-E9B9-571E07985C93}"/>
          </ac:spMkLst>
        </pc:spChg>
        <pc:spChg chg="del mod">
          <ac:chgData name="Abdourahmane DIALLO" userId="4760343351f3e6f7" providerId="LiveId" clId="{54B403A2-ABA2-4108-9AEE-5144727635EE}" dt="2024-05-21T09:08:19.463" v="322" actId="478"/>
          <ac:spMkLst>
            <pc:docMk/>
            <pc:sldMk cId="1974479009" sldId="296"/>
            <ac:spMk id="55" creationId="{DBCB7180-76DD-9114-9CE0-ECEB9AD08223}"/>
          </ac:spMkLst>
        </pc:spChg>
        <pc:spChg chg="mod">
          <ac:chgData name="Abdourahmane DIALLO" userId="4760343351f3e6f7" providerId="LiveId" clId="{54B403A2-ABA2-4108-9AEE-5144727635EE}" dt="2024-05-22T18:25:03.850" v="2862" actId="1036"/>
          <ac:spMkLst>
            <pc:docMk/>
            <pc:sldMk cId="1974479009" sldId="296"/>
            <ac:spMk id="57" creationId="{3322B96C-C7C2-4083-FD94-C8D5685FC61D}"/>
          </ac:spMkLst>
        </pc:spChg>
        <pc:spChg chg="del mod">
          <ac:chgData name="Abdourahmane DIALLO" userId="4760343351f3e6f7" providerId="LiveId" clId="{54B403A2-ABA2-4108-9AEE-5144727635EE}" dt="2024-05-22T18:15:18.581" v="2708" actId="478"/>
          <ac:spMkLst>
            <pc:docMk/>
            <pc:sldMk cId="1974479009" sldId="296"/>
            <ac:spMk id="58" creationId="{9F71D48C-F300-26E7-0FCF-C9253CAE15A8}"/>
          </ac:spMkLst>
        </pc:spChg>
        <pc:grpChg chg="del">
          <ac:chgData name="Abdourahmane DIALLO" userId="4760343351f3e6f7" providerId="LiveId" clId="{54B403A2-ABA2-4108-9AEE-5144727635EE}" dt="2024-05-21T09:04:40.897" v="261" actId="478"/>
          <ac:grpSpMkLst>
            <pc:docMk/>
            <pc:sldMk cId="1974479009" sldId="296"/>
            <ac:grpSpMk id="2" creationId="{00000000-0000-0000-0000-000000000000}"/>
          </ac:grpSpMkLst>
        </pc:grpChg>
        <pc:grpChg chg="del">
          <ac:chgData name="Abdourahmane DIALLO" userId="4760343351f3e6f7" providerId="LiveId" clId="{54B403A2-ABA2-4108-9AEE-5144727635EE}" dt="2024-05-21T09:05:37.783" v="268" actId="478"/>
          <ac:grpSpMkLst>
            <pc:docMk/>
            <pc:sldMk cId="1974479009" sldId="296"/>
            <ac:grpSpMk id="3" creationId="{00000000-0000-0000-0000-000000000000}"/>
          </ac:grpSpMkLst>
        </pc:grpChg>
        <pc:grpChg chg="del">
          <ac:chgData name="Abdourahmane DIALLO" userId="4760343351f3e6f7" providerId="LiveId" clId="{54B403A2-ABA2-4108-9AEE-5144727635EE}" dt="2024-05-21T09:05:32" v="265" actId="478"/>
          <ac:grpSpMkLst>
            <pc:docMk/>
            <pc:sldMk cId="1974479009" sldId="296"/>
            <ac:grpSpMk id="7" creationId="{00000000-0000-0000-0000-000000000000}"/>
          </ac:grpSpMkLst>
        </pc:grpChg>
        <pc:grpChg chg="add mod">
          <ac:chgData name="Abdourahmane DIALLO" userId="4760343351f3e6f7" providerId="LiveId" clId="{54B403A2-ABA2-4108-9AEE-5144727635EE}" dt="2024-05-23T09:59:37.988" v="4689" actId="2711"/>
          <ac:grpSpMkLst>
            <pc:docMk/>
            <pc:sldMk cId="1974479009" sldId="296"/>
            <ac:grpSpMk id="7" creationId="{4306C65C-3F0E-4FF1-3C77-C20105399768}"/>
          </ac:grpSpMkLst>
        </pc:grpChg>
        <pc:grpChg chg="del">
          <ac:chgData name="Abdourahmane DIALLO" userId="4760343351f3e6f7" providerId="LiveId" clId="{54B403A2-ABA2-4108-9AEE-5144727635EE}" dt="2024-05-21T09:05:31.075" v="264" actId="478"/>
          <ac:grpSpMkLst>
            <pc:docMk/>
            <pc:sldMk cId="1974479009" sldId="296"/>
            <ac:grpSpMk id="8" creationId="{00000000-0000-0000-0000-000000000000}"/>
          </ac:grpSpMkLst>
        </pc:grpChg>
        <pc:grpChg chg="del">
          <ac:chgData name="Abdourahmane DIALLO" userId="4760343351f3e6f7" providerId="LiveId" clId="{54B403A2-ABA2-4108-9AEE-5144727635EE}" dt="2024-05-21T09:05:32.897" v="266" actId="478"/>
          <ac:grpSpMkLst>
            <pc:docMk/>
            <pc:sldMk cId="1974479009" sldId="296"/>
            <ac:grpSpMk id="9" creationId="{00000000-0000-0000-0000-000000000000}"/>
          </ac:grpSpMkLst>
        </pc:grpChg>
        <pc:grpChg chg="add mod">
          <ac:chgData name="Abdourahmane DIALLO" userId="4760343351f3e6f7" providerId="LiveId" clId="{54B403A2-ABA2-4108-9AEE-5144727635EE}" dt="2024-05-23T09:59:37.988" v="4689" actId="2711"/>
          <ac:grpSpMkLst>
            <pc:docMk/>
            <pc:sldMk cId="1974479009" sldId="296"/>
            <ac:grpSpMk id="12" creationId="{44F23D1B-0614-14E6-9335-570B241FCD5A}"/>
          </ac:grpSpMkLst>
        </pc:grpChg>
        <pc:grpChg chg="del">
          <ac:chgData name="Abdourahmane DIALLO" userId="4760343351f3e6f7" providerId="LiveId" clId="{54B403A2-ABA2-4108-9AEE-5144727635EE}" dt="2024-05-21T09:05:33.682" v="267" actId="478"/>
          <ac:grpSpMkLst>
            <pc:docMk/>
            <pc:sldMk cId="1974479009" sldId="296"/>
            <ac:grpSpMk id="15" creationId="{00000000-0000-0000-0000-000000000000}"/>
          </ac:grpSpMkLst>
        </pc:grpChg>
        <pc:grpChg chg="add mod">
          <ac:chgData name="Abdourahmane DIALLO" userId="4760343351f3e6f7" providerId="LiveId" clId="{54B403A2-ABA2-4108-9AEE-5144727635EE}" dt="2024-05-23T09:59:37.988" v="4689" actId="2711"/>
          <ac:grpSpMkLst>
            <pc:docMk/>
            <pc:sldMk cId="1974479009" sldId="296"/>
            <ac:grpSpMk id="20" creationId="{90E96CB4-C4C9-5918-A162-526FECA55670}"/>
          </ac:grpSpMkLst>
        </pc:grpChg>
        <pc:grpChg chg="del mod">
          <ac:chgData name="Abdourahmane DIALLO" userId="4760343351f3e6f7" providerId="LiveId" clId="{54B403A2-ABA2-4108-9AEE-5144727635EE}" dt="2024-05-21T09:07:50.908" v="315" actId="478"/>
          <ac:grpSpMkLst>
            <pc:docMk/>
            <pc:sldMk cId="1974479009" sldId="296"/>
            <ac:grpSpMk id="22" creationId="{2BCF7EB0-A5C2-3116-5D3F-7E72B03B6CE8}"/>
          </ac:grpSpMkLst>
        </pc:grpChg>
        <pc:grpChg chg="add del mod">
          <ac:chgData name="Abdourahmane DIALLO" userId="4760343351f3e6f7" providerId="LiveId" clId="{54B403A2-ABA2-4108-9AEE-5144727635EE}" dt="2024-05-21T09:09:45.159" v="328" actId="478"/>
          <ac:grpSpMkLst>
            <pc:docMk/>
            <pc:sldMk cId="1974479009" sldId="296"/>
            <ac:grpSpMk id="33" creationId="{602E9158-7138-9C70-0774-7EF860F89DD4}"/>
          </ac:grpSpMkLst>
        </pc:grpChg>
        <pc:grpChg chg="del">
          <ac:chgData name="Abdourahmane DIALLO" userId="4760343351f3e6f7" providerId="LiveId" clId="{54B403A2-ABA2-4108-9AEE-5144727635EE}" dt="2024-05-21T09:03:13.495" v="259" actId="478"/>
          <ac:grpSpMkLst>
            <pc:docMk/>
            <pc:sldMk cId="1974479009" sldId="296"/>
            <ac:grpSpMk id="35" creationId="{00000000-0000-0000-0000-000000000000}"/>
          </ac:grpSpMkLst>
        </pc:grpChg>
        <pc:grpChg chg="del">
          <ac:chgData name="Abdourahmane DIALLO" userId="4760343351f3e6f7" providerId="LiveId" clId="{54B403A2-ABA2-4108-9AEE-5144727635EE}" dt="2024-05-21T09:03:11.313" v="258" actId="478"/>
          <ac:grpSpMkLst>
            <pc:docMk/>
            <pc:sldMk cId="1974479009" sldId="296"/>
            <ac:grpSpMk id="43" creationId="{00000000-0000-0000-0000-000000000000}"/>
          </ac:grpSpMkLst>
        </pc:grpChg>
        <pc:grpChg chg="del mod">
          <ac:chgData name="Abdourahmane DIALLO" userId="4760343351f3e6f7" providerId="LiveId" clId="{54B403A2-ABA2-4108-9AEE-5144727635EE}" dt="2024-05-21T09:08:09.124" v="319" actId="478"/>
          <ac:grpSpMkLst>
            <pc:docMk/>
            <pc:sldMk cId="1974479009" sldId="296"/>
            <ac:grpSpMk id="44" creationId="{EDBE772D-6EDF-DEAD-81E2-B34FFC4CC25E}"/>
          </ac:grpSpMkLst>
        </pc:grpChg>
        <pc:grpChg chg="add del mod">
          <ac:chgData name="Abdourahmane DIALLO" userId="4760343351f3e6f7" providerId="LiveId" clId="{54B403A2-ABA2-4108-9AEE-5144727635EE}" dt="2024-05-22T18:22:45.149" v="2772" actId="478"/>
          <ac:grpSpMkLst>
            <pc:docMk/>
            <pc:sldMk cId="1974479009" sldId="296"/>
            <ac:grpSpMk id="50" creationId="{9B4B8A18-BF9C-719B-83A5-EBA7B38B9F1B}"/>
          </ac:grpSpMkLst>
        </pc:grpChg>
        <pc:grpChg chg="del mod topLvl">
          <ac:chgData name="Abdourahmane DIALLO" userId="4760343351f3e6f7" providerId="LiveId" clId="{54B403A2-ABA2-4108-9AEE-5144727635EE}" dt="2024-05-22T18:21:05.584" v="2743" actId="478"/>
          <ac:grpSpMkLst>
            <pc:docMk/>
            <pc:sldMk cId="1974479009" sldId="296"/>
            <ac:grpSpMk id="51" creationId="{F7B88CF8-DBB2-C41B-1E64-C187C49E1ABB}"/>
          </ac:grpSpMkLst>
        </pc:grpChg>
        <pc:grpChg chg="add mod">
          <ac:chgData name="Abdourahmane DIALLO" userId="4760343351f3e6f7" providerId="LiveId" clId="{54B403A2-ABA2-4108-9AEE-5144727635EE}" dt="2024-05-23T09:59:37.988" v="4689" actId="2711"/>
          <ac:grpSpMkLst>
            <pc:docMk/>
            <pc:sldMk cId="1974479009" sldId="296"/>
            <ac:grpSpMk id="56" creationId="{86AD5762-4EB8-96E1-46D4-54CF1C29CFBE}"/>
          </ac:grpSpMkLst>
        </pc:grpChg>
        <pc:graphicFrameChg chg="del">
          <ac:chgData name="Abdourahmane DIALLO" userId="4760343351f3e6f7" providerId="LiveId" clId="{54B403A2-ABA2-4108-9AEE-5144727635EE}" dt="2024-05-22T18:08:19.231" v="2695" actId="478"/>
          <ac:graphicFrameMkLst>
            <pc:docMk/>
            <pc:sldMk cId="1974479009" sldId="296"/>
            <ac:graphicFrameMk id="39" creationId="{00000000-0000-0000-0000-000000000000}"/>
          </ac:graphicFrameMkLst>
        </pc:graphicFrameChg>
        <pc:picChg chg="mod">
          <ac:chgData name="Abdourahmane DIALLO" userId="4760343351f3e6f7" providerId="LiveId" clId="{54B403A2-ABA2-4108-9AEE-5144727635EE}" dt="2024-05-22T18:25:12.815" v="2879" actId="1038"/>
          <ac:picMkLst>
            <pc:docMk/>
            <pc:sldMk cId="1974479009" sldId="296"/>
            <ac:picMk id="16" creationId="{876033F2-E715-DD4D-A4AC-676613640226}"/>
          </ac:picMkLst>
        </pc:picChg>
        <pc:picChg chg="mod">
          <ac:chgData name="Abdourahmane DIALLO" userId="4760343351f3e6f7" providerId="LiveId" clId="{54B403A2-ABA2-4108-9AEE-5144727635EE}" dt="2024-05-22T18:25:03.850" v="2862" actId="1036"/>
          <ac:picMkLst>
            <pc:docMk/>
            <pc:sldMk cId="1974479009" sldId="296"/>
            <ac:picMk id="31" creationId="{A17B9D13-4B68-C016-A35E-29060E032C99}"/>
          </ac:picMkLst>
        </pc:picChg>
        <pc:picChg chg="mod">
          <ac:chgData name="Abdourahmane DIALLO" userId="4760343351f3e6f7" providerId="LiveId" clId="{54B403A2-ABA2-4108-9AEE-5144727635EE}" dt="2024-05-21T09:08:01.574" v="317"/>
          <ac:picMkLst>
            <pc:docMk/>
            <pc:sldMk cId="1974479009" sldId="296"/>
            <ac:picMk id="46" creationId="{937A3DE8-026E-6BBF-31CE-49F83F9A39FE}"/>
          </ac:picMkLst>
        </pc:picChg>
        <pc:picChg chg="del mod">
          <ac:chgData name="Abdourahmane DIALLO" userId="4760343351f3e6f7" providerId="LiveId" clId="{54B403A2-ABA2-4108-9AEE-5144727635EE}" dt="2024-05-22T18:21:05.584" v="2743" actId="478"/>
          <ac:picMkLst>
            <pc:docMk/>
            <pc:sldMk cId="1974479009" sldId="296"/>
            <ac:picMk id="53" creationId="{F8F232D0-ECA2-04A3-0AB1-4F596ED8ACCC}"/>
          </ac:picMkLst>
        </pc:picChg>
        <pc:picChg chg="mod">
          <ac:chgData name="Abdourahmane DIALLO" userId="4760343351f3e6f7" providerId="LiveId" clId="{54B403A2-ABA2-4108-9AEE-5144727635EE}" dt="2024-05-22T18:25:03.850" v="2862" actId="1036"/>
          <ac:picMkLst>
            <pc:docMk/>
            <pc:sldMk cId="1974479009" sldId="296"/>
            <ac:picMk id="59" creationId="{EA4C5B15-304E-2733-21CB-AB2263CEF8BC}"/>
          </ac:picMkLst>
        </pc:picChg>
        <pc:picChg chg="add mod">
          <ac:chgData name="Abdourahmane DIALLO" userId="4760343351f3e6f7" providerId="LiveId" clId="{54B403A2-ABA2-4108-9AEE-5144727635EE}" dt="2024-05-22T18:25:03.850" v="2862" actId="1036"/>
          <ac:picMkLst>
            <pc:docMk/>
            <pc:sldMk cId="1974479009" sldId="296"/>
            <ac:picMk id="6146" creationId="{9A5FC841-4254-1090-9C0A-A55486CE2B57}"/>
          </ac:picMkLst>
        </pc:picChg>
        <pc:cxnChg chg="add mod">
          <ac:chgData name="Abdourahmane DIALLO" userId="4760343351f3e6f7" providerId="LiveId" clId="{54B403A2-ABA2-4108-9AEE-5144727635EE}" dt="2024-05-23T09:59:37.988" v="4689" actId="2711"/>
          <ac:cxnSpMkLst>
            <pc:docMk/>
            <pc:sldMk cId="1974479009" sldId="296"/>
            <ac:cxnSpMk id="9" creationId="{88302155-447A-C475-9FEA-DECF964B9BB4}"/>
          </ac:cxnSpMkLst>
        </pc:cxnChg>
        <pc:cxnChg chg="add mod">
          <ac:chgData name="Abdourahmane DIALLO" userId="4760343351f3e6f7" providerId="LiveId" clId="{54B403A2-ABA2-4108-9AEE-5144727635EE}" dt="2024-05-23T09:59:37.988" v="4689" actId="2711"/>
          <ac:cxnSpMkLst>
            <pc:docMk/>
            <pc:sldMk cId="1974479009" sldId="296"/>
            <ac:cxnSpMk id="11" creationId="{6DF70221-A605-D7B8-B761-16C199F1C817}"/>
          </ac:cxnSpMkLst>
        </pc:cxnChg>
        <pc:cxnChg chg="add mod">
          <ac:chgData name="Abdourahmane DIALLO" userId="4760343351f3e6f7" providerId="LiveId" clId="{54B403A2-ABA2-4108-9AEE-5144727635EE}" dt="2024-05-23T09:59:37.988" v="4689" actId="2711"/>
          <ac:cxnSpMkLst>
            <pc:docMk/>
            <pc:sldMk cId="1974479009" sldId="296"/>
            <ac:cxnSpMk id="13" creationId="{1EB1978C-D8D6-F056-587C-82A9ABCC427F}"/>
          </ac:cxnSpMkLst>
        </pc:cxnChg>
      </pc:sldChg>
      <pc:sldChg chg="del">
        <pc:chgData name="Abdourahmane DIALLO" userId="4760343351f3e6f7" providerId="LiveId" clId="{54B403A2-ABA2-4108-9AEE-5144727635EE}" dt="2024-05-22T13:02:30.410" v="689" actId="47"/>
        <pc:sldMkLst>
          <pc:docMk/>
          <pc:sldMk cId="453660507" sldId="303"/>
        </pc:sldMkLst>
      </pc:sldChg>
      <pc:sldChg chg="del">
        <pc:chgData name="Abdourahmane DIALLO" userId="4760343351f3e6f7" providerId="LiveId" clId="{54B403A2-ABA2-4108-9AEE-5144727635EE}" dt="2024-05-25T09:12:47.313" v="9430" actId="47"/>
        <pc:sldMkLst>
          <pc:docMk/>
          <pc:sldMk cId="23041619" sldId="324"/>
        </pc:sldMkLst>
      </pc:sldChg>
      <pc:sldChg chg="del">
        <pc:chgData name="Abdourahmane DIALLO" userId="4760343351f3e6f7" providerId="LiveId" clId="{54B403A2-ABA2-4108-9AEE-5144727635EE}" dt="2024-05-22T17:56:04.375" v="2599" actId="47"/>
        <pc:sldMkLst>
          <pc:docMk/>
          <pc:sldMk cId="417236455" sldId="325"/>
        </pc:sldMkLst>
      </pc:sldChg>
      <pc:sldChg chg="addSp delSp modSp add mod ord modNotesTx">
        <pc:chgData name="Abdourahmane DIALLO" userId="4760343351f3e6f7" providerId="LiveId" clId="{54B403A2-ABA2-4108-9AEE-5144727635EE}" dt="2024-05-23T14:01:42.439" v="6183"/>
        <pc:sldMkLst>
          <pc:docMk/>
          <pc:sldMk cId="3327685246" sldId="330"/>
        </pc:sldMkLst>
        <pc:spChg chg="del mod">
          <ac:chgData name="Abdourahmane DIALLO" userId="4760343351f3e6f7" providerId="LiveId" clId="{54B403A2-ABA2-4108-9AEE-5144727635EE}" dt="2024-05-22T18:37:31.041" v="2903" actId="478"/>
          <ac:spMkLst>
            <pc:docMk/>
            <pc:sldMk cId="3327685246" sldId="330"/>
            <ac:spMk id="2" creationId="{00000000-0000-0000-0000-000000000000}"/>
          </ac:spMkLst>
        </pc:spChg>
        <pc:spChg chg="del">
          <ac:chgData name="Abdourahmane DIALLO" userId="4760343351f3e6f7" providerId="LiveId" clId="{54B403A2-ABA2-4108-9AEE-5144727635EE}" dt="2024-05-21T09:19:50.624" v="503" actId="478"/>
          <ac:spMkLst>
            <pc:docMk/>
            <pc:sldMk cId="3327685246" sldId="330"/>
            <ac:spMk id="3" creationId="{00000000-0000-0000-0000-000000000000}"/>
          </ac:spMkLst>
        </pc:spChg>
        <pc:spChg chg="add mod">
          <ac:chgData name="Abdourahmane DIALLO" userId="4760343351f3e6f7" providerId="LiveId" clId="{54B403A2-ABA2-4108-9AEE-5144727635EE}" dt="2024-05-23T09:59:44.379" v="4690" actId="2711"/>
          <ac:spMkLst>
            <pc:docMk/>
            <pc:sldMk cId="3327685246" sldId="330"/>
            <ac:spMk id="3" creationId="{541B18CC-D293-3482-C3A2-142AC69D5D9E}"/>
          </ac:spMkLst>
        </pc:spChg>
        <pc:spChg chg="del">
          <ac:chgData name="Abdourahmane DIALLO" userId="4760343351f3e6f7" providerId="LiveId" clId="{54B403A2-ABA2-4108-9AEE-5144727635EE}" dt="2024-05-22T18:37:32.793" v="2904" actId="478"/>
          <ac:spMkLst>
            <pc:docMk/>
            <pc:sldMk cId="3327685246" sldId="330"/>
            <ac:spMk id="6" creationId="{9EFC7F23-678E-A282-3187-FE79E082DBED}"/>
          </ac:spMkLst>
        </pc:spChg>
        <pc:spChg chg="del">
          <ac:chgData name="Abdourahmane DIALLO" userId="4760343351f3e6f7" providerId="LiveId" clId="{54B403A2-ABA2-4108-9AEE-5144727635EE}" dt="2024-05-22T18:37:34.671" v="2905" actId="478"/>
          <ac:spMkLst>
            <pc:docMk/>
            <pc:sldMk cId="3327685246" sldId="330"/>
            <ac:spMk id="8" creationId="{0C514F3B-B22F-AEA2-9AB6-889C7398488B}"/>
          </ac:spMkLst>
        </pc:spChg>
        <pc:spChg chg="add mod">
          <ac:chgData name="Abdourahmane DIALLO" userId="4760343351f3e6f7" providerId="LiveId" clId="{54B403A2-ABA2-4108-9AEE-5144727635EE}" dt="2024-05-23T09:59:44.379" v="4690" actId="2711"/>
          <ac:spMkLst>
            <pc:docMk/>
            <pc:sldMk cId="3327685246" sldId="330"/>
            <ac:spMk id="18" creationId="{A2F2D930-ACB0-E5D0-DA3A-FAF8A1A58406}"/>
          </ac:spMkLst>
        </pc:spChg>
        <pc:spChg chg="add mod">
          <ac:chgData name="Abdourahmane DIALLO" userId="4760343351f3e6f7" providerId="LiveId" clId="{54B403A2-ABA2-4108-9AEE-5144727635EE}" dt="2024-05-23T09:59:44.379" v="4690" actId="2711"/>
          <ac:spMkLst>
            <pc:docMk/>
            <pc:sldMk cId="3327685246" sldId="330"/>
            <ac:spMk id="20" creationId="{D9F425D1-F412-B98C-BA20-C5FB75D7CA0D}"/>
          </ac:spMkLst>
        </pc:spChg>
        <pc:spChg chg="mod">
          <ac:chgData name="Abdourahmane DIALLO" userId="4760343351f3e6f7" providerId="LiveId" clId="{54B403A2-ABA2-4108-9AEE-5144727635EE}" dt="2024-05-23T09:59:44.379" v="4690" actId="2711"/>
          <ac:spMkLst>
            <pc:docMk/>
            <pc:sldMk cId="3327685246" sldId="330"/>
            <ac:spMk id="22" creationId="{00000000-0000-0000-0000-000000000000}"/>
          </ac:spMkLst>
        </pc:spChg>
        <pc:spChg chg="add del mod">
          <ac:chgData name="Abdourahmane DIALLO" userId="4760343351f3e6f7" providerId="LiveId" clId="{54B403A2-ABA2-4108-9AEE-5144727635EE}" dt="2024-05-22T20:38:09.223" v="3028" actId="478"/>
          <ac:spMkLst>
            <pc:docMk/>
            <pc:sldMk cId="3327685246" sldId="330"/>
            <ac:spMk id="23" creationId="{14540B15-715A-38C5-C6A7-4020EBC062D9}"/>
          </ac:spMkLst>
        </pc:spChg>
        <pc:spChg chg="add del mod">
          <ac:chgData name="Abdourahmane DIALLO" userId="4760343351f3e6f7" providerId="LiveId" clId="{54B403A2-ABA2-4108-9AEE-5144727635EE}" dt="2024-05-22T20:36:46.145" v="3004" actId="478"/>
          <ac:spMkLst>
            <pc:docMk/>
            <pc:sldMk cId="3327685246" sldId="330"/>
            <ac:spMk id="28" creationId="{9E4D3D4C-F0AD-9526-39DB-6AAF6AD34E59}"/>
          </ac:spMkLst>
        </pc:spChg>
        <pc:spChg chg="add mod">
          <ac:chgData name="Abdourahmane DIALLO" userId="4760343351f3e6f7" providerId="LiveId" clId="{54B403A2-ABA2-4108-9AEE-5144727635EE}" dt="2024-05-23T13:43:20.889" v="5952" actId="14100"/>
          <ac:spMkLst>
            <pc:docMk/>
            <pc:sldMk cId="3327685246" sldId="330"/>
            <ac:spMk id="30" creationId="{2F8FCCCD-0A70-BD16-71C2-24F3C3DF2BDC}"/>
          </ac:spMkLst>
        </pc:spChg>
        <pc:graphicFrameChg chg="del">
          <ac:chgData name="Abdourahmane DIALLO" userId="4760343351f3e6f7" providerId="LiveId" clId="{54B403A2-ABA2-4108-9AEE-5144727635EE}" dt="2024-05-22T18:08:26.465" v="2697" actId="478"/>
          <ac:graphicFrameMkLst>
            <pc:docMk/>
            <pc:sldMk cId="3327685246" sldId="330"/>
            <ac:graphicFrameMk id="11" creationId="{00000000-0000-0000-0000-000000000000}"/>
          </ac:graphicFrameMkLst>
        </pc:graphicFrameChg>
        <pc:picChg chg="add mod">
          <ac:chgData name="Abdourahmane DIALLO" userId="4760343351f3e6f7" providerId="LiveId" clId="{54B403A2-ABA2-4108-9AEE-5144727635EE}" dt="2024-05-22T20:31:47.897" v="2974" actId="1076"/>
          <ac:picMkLst>
            <pc:docMk/>
            <pc:sldMk cId="3327685246" sldId="330"/>
            <ac:picMk id="5" creationId="{9B7B8446-5940-D3A6-E170-E608F882E397}"/>
          </ac:picMkLst>
        </pc:picChg>
        <pc:picChg chg="add mod">
          <ac:chgData name="Abdourahmane DIALLO" userId="4760343351f3e6f7" providerId="LiveId" clId="{54B403A2-ABA2-4108-9AEE-5144727635EE}" dt="2024-05-22T20:31:48.748" v="2975" actId="1076"/>
          <ac:picMkLst>
            <pc:docMk/>
            <pc:sldMk cId="3327685246" sldId="330"/>
            <ac:picMk id="9" creationId="{BC35E551-40AA-4300-66D0-24F62F8D27FF}"/>
          </ac:picMkLst>
        </pc:picChg>
        <pc:picChg chg="add mod">
          <ac:chgData name="Abdourahmane DIALLO" userId="4760343351f3e6f7" providerId="LiveId" clId="{54B403A2-ABA2-4108-9AEE-5144727635EE}" dt="2024-05-22T20:31:51" v="2976" actId="1076"/>
          <ac:picMkLst>
            <pc:docMk/>
            <pc:sldMk cId="3327685246" sldId="330"/>
            <ac:picMk id="12" creationId="{3F241C16-5C75-81EB-85BF-F0247AD9CFDD}"/>
          </ac:picMkLst>
        </pc:picChg>
        <pc:picChg chg="add mod">
          <ac:chgData name="Abdourahmane DIALLO" userId="4760343351f3e6f7" providerId="LiveId" clId="{54B403A2-ABA2-4108-9AEE-5144727635EE}" dt="2024-05-22T20:31:57.468" v="2979" actId="1076"/>
          <ac:picMkLst>
            <pc:docMk/>
            <pc:sldMk cId="3327685246" sldId="330"/>
            <ac:picMk id="14" creationId="{CDB30BDD-9142-B6CE-1B6D-66F6C6067712}"/>
          </ac:picMkLst>
        </pc:picChg>
        <pc:picChg chg="add mod">
          <ac:chgData name="Abdourahmane DIALLO" userId="4760343351f3e6f7" providerId="LiveId" clId="{54B403A2-ABA2-4108-9AEE-5144727635EE}" dt="2024-05-22T20:31:53.204" v="2977" actId="1076"/>
          <ac:picMkLst>
            <pc:docMk/>
            <pc:sldMk cId="3327685246" sldId="330"/>
            <ac:picMk id="16" creationId="{06AC9B51-E21F-754C-954B-B2A89E5A8B24}"/>
          </ac:picMkLst>
        </pc:picChg>
        <pc:picChg chg="add mod">
          <ac:chgData name="Abdourahmane DIALLO" userId="4760343351f3e6f7" providerId="LiveId" clId="{54B403A2-ABA2-4108-9AEE-5144727635EE}" dt="2024-05-22T20:33:36.681" v="2987" actId="1076"/>
          <ac:picMkLst>
            <pc:docMk/>
            <pc:sldMk cId="3327685246" sldId="330"/>
            <ac:picMk id="25" creationId="{F52E7F6C-F1D9-81D2-5C2B-145B6E5CD409}"/>
          </ac:picMkLst>
        </pc:picChg>
        <pc:picChg chg="add mod">
          <ac:chgData name="Abdourahmane DIALLO" userId="4760343351f3e6f7" providerId="LiveId" clId="{54B403A2-ABA2-4108-9AEE-5144727635EE}" dt="2024-05-22T20:34:59.503" v="2991" actId="1076"/>
          <ac:picMkLst>
            <pc:docMk/>
            <pc:sldMk cId="3327685246" sldId="330"/>
            <ac:picMk id="27" creationId="{3F2DA087-60FD-CD24-329D-8F8CF08BCC68}"/>
          </ac:picMkLst>
        </pc:picChg>
      </pc:sldChg>
      <pc:sldChg chg="del">
        <pc:chgData name="Abdourahmane DIALLO" userId="4760343351f3e6f7" providerId="LiveId" clId="{54B403A2-ABA2-4108-9AEE-5144727635EE}" dt="2024-05-22T13:02:30.410" v="689" actId="47"/>
        <pc:sldMkLst>
          <pc:docMk/>
          <pc:sldMk cId="3997909073" sldId="358"/>
        </pc:sldMkLst>
      </pc:sldChg>
      <pc:sldChg chg="addSp delSp modSp mod">
        <pc:chgData name="Abdourahmane DIALLO" userId="4760343351f3e6f7" providerId="LiveId" clId="{54B403A2-ABA2-4108-9AEE-5144727635EE}" dt="2024-05-26T07:12:12.584" v="9586" actId="1035"/>
        <pc:sldMkLst>
          <pc:docMk/>
          <pc:sldMk cId="1380661743" sldId="363"/>
        </pc:sldMkLst>
        <pc:spChg chg="mod">
          <ac:chgData name="Abdourahmane DIALLO" userId="4760343351f3e6f7" providerId="LiveId" clId="{54B403A2-ABA2-4108-9AEE-5144727635EE}" dt="2024-05-23T10:01:01.482" v="4693" actId="2711"/>
          <ac:spMkLst>
            <pc:docMk/>
            <pc:sldMk cId="1380661743" sldId="363"/>
            <ac:spMk id="2" creationId="{A86F79C7-89A5-D0DC-41FB-3B6E36BD12D0}"/>
          </ac:spMkLst>
        </pc:spChg>
        <pc:spChg chg="mod">
          <ac:chgData name="Abdourahmane DIALLO" userId="4760343351f3e6f7" providerId="LiveId" clId="{54B403A2-ABA2-4108-9AEE-5144727635EE}" dt="2024-05-25T08:02:46.642" v="8444" actId="1035"/>
          <ac:spMkLst>
            <pc:docMk/>
            <pc:sldMk cId="1380661743" sldId="363"/>
            <ac:spMk id="3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5T08:08:14.832" v="8599" actId="1076"/>
          <ac:spMkLst>
            <pc:docMk/>
            <pc:sldMk cId="1380661743" sldId="363"/>
            <ac:spMk id="4" creationId="{A0F8F1A9-2351-E1CC-A8DD-86E93D30C04E}"/>
          </ac:spMkLst>
        </pc:spChg>
        <pc:spChg chg="add del mod">
          <ac:chgData name="Abdourahmane DIALLO" userId="4760343351f3e6f7" providerId="LiveId" clId="{54B403A2-ABA2-4108-9AEE-5144727635EE}" dt="2024-05-25T08:06:31.888" v="8510" actId="478"/>
          <ac:spMkLst>
            <pc:docMk/>
            <pc:sldMk cId="1380661743" sldId="363"/>
            <ac:spMk id="6" creationId="{156266AE-FC26-453A-E9CC-CEE9650528CC}"/>
          </ac:spMkLst>
        </pc:spChg>
        <pc:spChg chg="mod">
          <ac:chgData name="Abdourahmane DIALLO" userId="4760343351f3e6f7" providerId="LiveId" clId="{54B403A2-ABA2-4108-9AEE-5144727635EE}" dt="2024-05-25T08:07:52.737" v="8596" actId="1036"/>
          <ac:spMkLst>
            <pc:docMk/>
            <pc:sldMk cId="1380661743" sldId="363"/>
            <ac:spMk id="13" creationId="{BB030D17-7824-4306-ACA4-E2B9484F3168}"/>
          </ac:spMkLst>
        </pc:spChg>
        <pc:spChg chg="del">
          <ac:chgData name="Abdourahmane DIALLO" userId="4760343351f3e6f7" providerId="LiveId" clId="{54B403A2-ABA2-4108-9AEE-5144727635EE}" dt="2024-05-22T13:06:11.592" v="694" actId="478"/>
          <ac:spMkLst>
            <pc:docMk/>
            <pc:sldMk cId="1380661743" sldId="363"/>
            <ac:spMk id="19" creationId="{EC1DC7CE-1F02-3E0F-0122-D5D4901D9AC0}"/>
          </ac:spMkLst>
        </pc:spChg>
        <pc:spChg chg="mod">
          <ac:chgData name="Abdourahmane DIALLO" userId="4760343351f3e6f7" providerId="LiveId" clId="{54B403A2-ABA2-4108-9AEE-5144727635EE}" dt="2024-05-25T08:07:52.737" v="8596" actId="1036"/>
          <ac:spMkLst>
            <pc:docMk/>
            <pc:sldMk cId="1380661743" sldId="363"/>
            <ac:spMk id="25" creationId="{F7837382-2440-9263-DB43-40313116C4E0}"/>
          </ac:spMkLst>
        </pc:spChg>
        <pc:spChg chg="mod">
          <ac:chgData name="Abdourahmane DIALLO" userId="4760343351f3e6f7" providerId="LiveId" clId="{54B403A2-ABA2-4108-9AEE-5144727635EE}" dt="2024-05-25T08:07:52.737" v="8596" actId="1036"/>
          <ac:spMkLst>
            <pc:docMk/>
            <pc:sldMk cId="1380661743" sldId="363"/>
            <ac:spMk id="30" creationId="{9346CB2A-DC32-EB6F-C665-28C10511B88C}"/>
          </ac:spMkLst>
        </pc:spChg>
        <pc:spChg chg="mod">
          <ac:chgData name="Abdourahmane DIALLO" userId="4760343351f3e6f7" providerId="LiveId" clId="{54B403A2-ABA2-4108-9AEE-5144727635EE}" dt="2024-05-25T08:07:52.737" v="8596" actId="1036"/>
          <ac:spMkLst>
            <pc:docMk/>
            <pc:sldMk cId="1380661743" sldId="363"/>
            <ac:spMk id="48" creationId="{43A85609-EF7F-C1A4-F042-C5E03FD5C153}"/>
          </ac:spMkLst>
        </pc:spChg>
        <pc:spChg chg="mod">
          <ac:chgData name="Abdourahmane DIALLO" userId="4760343351f3e6f7" providerId="LiveId" clId="{54B403A2-ABA2-4108-9AEE-5144727635EE}" dt="2024-05-25T08:07:52.737" v="8596" actId="1036"/>
          <ac:spMkLst>
            <pc:docMk/>
            <pc:sldMk cId="1380661743" sldId="363"/>
            <ac:spMk id="55" creationId="{FA37CE96-D2B8-3CF2-10CB-29DFE6C956D3}"/>
          </ac:spMkLst>
        </pc:spChg>
        <pc:spChg chg="mod">
          <ac:chgData name="Abdourahmane DIALLO" userId="4760343351f3e6f7" providerId="LiveId" clId="{54B403A2-ABA2-4108-9AEE-5144727635EE}" dt="2024-05-23T10:01:01.482" v="4693" actId="2711"/>
          <ac:spMkLst>
            <pc:docMk/>
            <pc:sldMk cId="1380661743" sldId="363"/>
            <ac:spMk id="56" creationId="{7A9971F3-27B8-470D-877C-4DE2D5AC61CF}"/>
          </ac:spMkLst>
        </pc:spChg>
        <pc:spChg chg="mod">
          <ac:chgData name="Abdourahmane DIALLO" userId="4760343351f3e6f7" providerId="LiveId" clId="{54B403A2-ABA2-4108-9AEE-5144727635EE}" dt="2024-05-26T07:11:35.307" v="9560" actId="20577"/>
          <ac:spMkLst>
            <pc:docMk/>
            <pc:sldMk cId="1380661743" sldId="363"/>
            <ac:spMk id="57" creationId="{9BE0899B-FF6D-AE2F-9A0D-D1A8D13E8171}"/>
          </ac:spMkLst>
        </pc:spChg>
        <pc:spChg chg="mod">
          <ac:chgData name="Abdourahmane DIALLO" userId="4760343351f3e6f7" providerId="LiveId" clId="{54B403A2-ABA2-4108-9AEE-5144727635EE}" dt="2024-05-26T07:12:06.059" v="9572" actId="1035"/>
          <ac:spMkLst>
            <pc:docMk/>
            <pc:sldMk cId="1380661743" sldId="363"/>
            <ac:spMk id="60" creationId="{9549C188-BEAF-B582-3FBD-629ACAF5475C}"/>
          </ac:spMkLst>
        </pc:spChg>
        <pc:spChg chg="mod">
          <ac:chgData name="Abdourahmane DIALLO" userId="4760343351f3e6f7" providerId="LiveId" clId="{54B403A2-ABA2-4108-9AEE-5144727635EE}" dt="2024-05-26T07:11:25.683" v="9556" actId="20577"/>
          <ac:spMkLst>
            <pc:docMk/>
            <pc:sldMk cId="1380661743" sldId="363"/>
            <ac:spMk id="1048" creationId="{C5E02FC5-042F-F94B-253C-C77051B7D309}"/>
          </ac:spMkLst>
        </pc:spChg>
        <pc:spChg chg="mod">
          <ac:chgData name="Abdourahmane DIALLO" userId="4760343351f3e6f7" providerId="LiveId" clId="{54B403A2-ABA2-4108-9AEE-5144727635EE}" dt="2024-05-25T08:08:07.974" v="8598" actId="164"/>
          <ac:spMkLst>
            <pc:docMk/>
            <pc:sldMk cId="1380661743" sldId="363"/>
            <ac:spMk id="1090" creationId="{2C80A3DE-80BD-0827-8691-33C07BFF3E39}"/>
          </ac:spMkLst>
        </pc:spChg>
        <pc:grpChg chg="add mod">
          <ac:chgData name="Abdourahmane DIALLO" userId="4760343351f3e6f7" providerId="LiveId" clId="{54B403A2-ABA2-4108-9AEE-5144727635EE}" dt="2024-05-25T08:08:07.974" v="8598" actId="164"/>
          <ac:grpSpMkLst>
            <pc:docMk/>
            <pc:sldMk cId="1380661743" sldId="363"/>
            <ac:grpSpMk id="7" creationId="{0350570B-7756-4563-9605-D0C777042052}"/>
          </ac:grpSpMkLst>
        </pc:grpChg>
        <pc:grpChg chg="mod">
          <ac:chgData name="Abdourahmane DIALLO" userId="4760343351f3e6f7" providerId="LiveId" clId="{54B403A2-ABA2-4108-9AEE-5144727635EE}" dt="2024-05-25T08:07:52.737" v="8596" actId="1036"/>
          <ac:grpSpMkLst>
            <pc:docMk/>
            <pc:sldMk cId="1380661743" sldId="363"/>
            <ac:grpSpMk id="1075" creationId="{DAE3CADE-5B59-FA68-D241-955723923F4D}"/>
          </ac:grpSpMkLst>
        </pc:grpChg>
        <pc:grpChg chg="mod">
          <ac:chgData name="Abdourahmane DIALLO" userId="4760343351f3e6f7" providerId="LiveId" clId="{54B403A2-ABA2-4108-9AEE-5144727635EE}" dt="2024-05-25T08:07:52.737" v="8596" actId="1036"/>
          <ac:grpSpMkLst>
            <pc:docMk/>
            <pc:sldMk cId="1380661743" sldId="363"/>
            <ac:grpSpMk id="1081" creationId="{6A27C4D6-FB58-8E78-7352-7B5BE8277484}"/>
          </ac:grpSpMkLst>
        </pc:grpChg>
        <pc:grpChg chg="mod">
          <ac:chgData name="Abdourahmane DIALLO" userId="4760343351f3e6f7" providerId="LiveId" clId="{54B403A2-ABA2-4108-9AEE-5144727635EE}" dt="2024-05-25T08:07:52.737" v="8596" actId="1036"/>
          <ac:grpSpMkLst>
            <pc:docMk/>
            <pc:sldMk cId="1380661743" sldId="363"/>
            <ac:grpSpMk id="1082" creationId="{A0DD2057-88C1-E8E0-3BA9-C3938A54E0AA}"/>
          </ac:grpSpMkLst>
        </pc:grpChg>
        <pc:grpChg chg="mod">
          <ac:chgData name="Abdourahmane DIALLO" userId="4760343351f3e6f7" providerId="LiveId" clId="{54B403A2-ABA2-4108-9AEE-5144727635EE}" dt="2024-05-25T08:07:52.737" v="8596" actId="1036"/>
          <ac:grpSpMkLst>
            <pc:docMk/>
            <pc:sldMk cId="1380661743" sldId="363"/>
            <ac:grpSpMk id="1083" creationId="{D1CAD5D5-6208-C497-1FF6-D8E85DA34BEA}"/>
          </ac:grpSpMkLst>
        </pc:grpChg>
        <pc:grpChg chg="mod">
          <ac:chgData name="Abdourahmane DIALLO" userId="4760343351f3e6f7" providerId="LiveId" clId="{54B403A2-ABA2-4108-9AEE-5144727635EE}" dt="2024-05-25T08:07:52.737" v="8596" actId="1036"/>
          <ac:grpSpMkLst>
            <pc:docMk/>
            <pc:sldMk cId="1380661743" sldId="363"/>
            <ac:grpSpMk id="1084" creationId="{06D07803-DD31-10D6-E5E1-2F7645B07C76}"/>
          </ac:grpSpMkLst>
        </pc:grpChg>
        <pc:grpChg chg="mod">
          <ac:chgData name="Abdourahmane DIALLO" userId="4760343351f3e6f7" providerId="LiveId" clId="{54B403A2-ABA2-4108-9AEE-5144727635EE}" dt="2024-05-25T08:08:07.974" v="8598" actId="164"/>
          <ac:grpSpMkLst>
            <pc:docMk/>
            <pc:sldMk cId="1380661743" sldId="363"/>
            <ac:grpSpMk id="1086" creationId="{E39DB89A-BDAA-1957-BF74-FF6A9FBF6B77}"/>
          </ac:grpSpMkLst>
        </pc:grpChg>
        <pc:grpChg chg="mod">
          <ac:chgData name="Abdourahmane DIALLO" userId="4760343351f3e6f7" providerId="LiveId" clId="{54B403A2-ABA2-4108-9AEE-5144727635EE}" dt="2024-05-25T08:07:52.737" v="8596" actId="1036"/>
          <ac:grpSpMkLst>
            <pc:docMk/>
            <pc:sldMk cId="1380661743" sldId="363"/>
            <ac:grpSpMk id="1087" creationId="{08C69FB8-9807-7831-3633-161C8F1E0D66}"/>
          </ac:grpSpMkLst>
        </pc:grpChg>
        <pc:grpChg chg="mod">
          <ac:chgData name="Abdourahmane DIALLO" userId="4760343351f3e6f7" providerId="LiveId" clId="{54B403A2-ABA2-4108-9AEE-5144727635EE}" dt="2024-05-25T08:07:52.737" v="8596" actId="1036"/>
          <ac:grpSpMkLst>
            <pc:docMk/>
            <pc:sldMk cId="1380661743" sldId="363"/>
            <ac:grpSpMk id="1088" creationId="{00D79D2D-6583-140B-469F-CD72F69D350E}"/>
          </ac:grpSpMkLst>
        </pc:grpChg>
        <pc:grpChg chg="mod">
          <ac:chgData name="Abdourahmane DIALLO" userId="4760343351f3e6f7" providerId="LiveId" clId="{54B403A2-ABA2-4108-9AEE-5144727635EE}" dt="2024-05-25T08:07:52.737" v="8596" actId="1036"/>
          <ac:grpSpMkLst>
            <pc:docMk/>
            <pc:sldMk cId="1380661743" sldId="363"/>
            <ac:grpSpMk id="1089" creationId="{8B35E30B-654B-8589-D7FC-C28567F37662}"/>
          </ac:grpSpMkLst>
        </pc:grpChg>
        <pc:picChg chg="mod">
          <ac:chgData name="Abdourahmane DIALLO" userId="4760343351f3e6f7" providerId="LiveId" clId="{54B403A2-ABA2-4108-9AEE-5144727635EE}" dt="2024-05-25T08:07:52.737" v="8596" actId="1036"/>
          <ac:picMkLst>
            <pc:docMk/>
            <pc:sldMk cId="1380661743" sldId="363"/>
            <ac:picMk id="21" creationId="{D5A7BAF1-1762-8286-87F1-FE9B9DA9EF5C}"/>
          </ac:picMkLst>
        </pc:picChg>
        <pc:picChg chg="mod">
          <ac:chgData name="Abdourahmane DIALLO" userId="4760343351f3e6f7" providerId="LiveId" clId="{54B403A2-ABA2-4108-9AEE-5144727635EE}" dt="2024-05-25T08:07:52.737" v="8596" actId="1036"/>
          <ac:picMkLst>
            <pc:docMk/>
            <pc:sldMk cId="1380661743" sldId="363"/>
            <ac:picMk id="27" creationId="{19322954-296A-EA0A-ED53-3C6091FD9E87}"/>
          </ac:picMkLst>
        </pc:picChg>
        <pc:picChg chg="mod">
          <ac:chgData name="Abdourahmane DIALLO" userId="4760343351f3e6f7" providerId="LiveId" clId="{54B403A2-ABA2-4108-9AEE-5144727635EE}" dt="2024-05-25T08:07:52.737" v="8596" actId="1036"/>
          <ac:picMkLst>
            <pc:docMk/>
            <pc:sldMk cId="1380661743" sldId="363"/>
            <ac:picMk id="47" creationId="{D4EC3CDA-A7FF-9706-F3AB-9D43329F7889}"/>
          </ac:picMkLst>
        </pc:picChg>
        <pc:picChg chg="mod">
          <ac:chgData name="Abdourahmane DIALLO" userId="4760343351f3e6f7" providerId="LiveId" clId="{54B403A2-ABA2-4108-9AEE-5144727635EE}" dt="2024-05-25T08:07:52.737" v="8596" actId="1036"/>
          <ac:picMkLst>
            <pc:docMk/>
            <pc:sldMk cId="1380661743" sldId="363"/>
            <ac:picMk id="52" creationId="{6C9A92DF-D1C6-2DFD-AB22-B6EADD902F56}"/>
          </ac:picMkLst>
        </pc:picChg>
        <pc:picChg chg="mod">
          <ac:chgData name="Abdourahmane DIALLO" userId="4760343351f3e6f7" providerId="LiveId" clId="{54B403A2-ABA2-4108-9AEE-5144727635EE}" dt="2024-05-25T08:07:52.737" v="8596" actId="1036"/>
          <ac:picMkLst>
            <pc:docMk/>
            <pc:sldMk cId="1380661743" sldId="363"/>
            <ac:picMk id="54" creationId="{419DFA68-DB67-2104-704D-A41161EBFC93}"/>
          </ac:picMkLst>
        </pc:picChg>
        <pc:picChg chg="mod">
          <ac:chgData name="Abdourahmane DIALLO" userId="4760343351f3e6f7" providerId="LiveId" clId="{54B403A2-ABA2-4108-9AEE-5144727635EE}" dt="2024-05-26T07:12:12.584" v="9586" actId="1035"/>
          <ac:picMkLst>
            <pc:docMk/>
            <pc:sldMk cId="1380661743" sldId="363"/>
            <ac:picMk id="63" creationId="{2D505AD6-8ADF-DE24-9C78-25ECC5C2BB95}"/>
          </ac:picMkLst>
        </pc:picChg>
        <pc:picChg chg="mod">
          <ac:chgData name="Abdourahmane DIALLO" userId="4760343351f3e6f7" providerId="LiveId" clId="{54B403A2-ABA2-4108-9AEE-5144727635EE}" dt="2024-05-25T08:07:52.737" v="8596" actId="1036"/>
          <ac:picMkLst>
            <pc:docMk/>
            <pc:sldMk cId="1380661743" sldId="363"/>
            <ac:picMk id="1034" creationId="{9B47B3AC-1F7E-5F7A-6270-4E005DE5BAEA}"/>
          </ac:picMkLst>
        </pc:picChg>
        <pc:picChg chg="mod">
          <ac:chgData name="Abdourahmane DIALLO" userId="4760343351f3e6f7" providerId="LiveId" clId="{54B403A2-ABA2-4108-9AEE-5144727635EE}" dt="2024-05-25T08:09:05.656" v="8608" actId="1036"/>
          <ac:picMkLst>
            <pc:docMk/>
            <pc:sldMk cId="1380661743" sldId="363"/>
            <ac:picMk id="1071" creationId="{CD4D6927-15FB-BF07-85A5-2F398CDACB73}"/>
          </ac:picMkLst>
        </pc:picChg>
        <pc:picChg chg="mod">
          <ac:chgData name="Abdourahmane DIALLO" userId="4760343351f3e6f7" providerId="LiveId" clId="{54B403A2-ABA2-4108-9AEE-5144727635EE}" dt="2024-05-25T08:09:28.607" v="8611" actId="1036"/>
          <ac:picMkLst>
            <pc:docMk/>
            <pc:sldMk cId="1380661743" sldId="363"/>
            <ac:picMk id="1076" creationId="{037C0746-B3AC-129A-4F33-05F213400E1A}"/>
          </ac:picMkLst>
        </pc:picChg>
        <pc:picChg chg="mod">
          <ac:chgData name="Abdourahmane DIALLO" userId="4760343351f3e6f7" providerId="LiveId" clId="{54B403A2-ABA2-4108-9AEE-5144727635EE}" dt="2024-05-25T08:09:28.607" v="8611" actId="1036"/>
          <ac:picMkLst>
            <pc:docMk/>
            <pc:sldMk cId="1380661743" sldId="363"/>
            <ac:picMk id="1077" creationId="{9F0D3F59-3BD9-8AD9-65F7-DB0A3CA3BF30}"/>
          </ac:picMkLst>
        </pc:picChg>
        <pc:picChg chg="mod">
          <ac:chgData name="Abdourahmane DIALLO" userId="4760343351f3e6f7" providerId="LiveId" clId="{54B403A2-ABA2-4108-9AEE-5144727635EE}" dt="2024-05-25T08:26:15.118" v="8922" actId="1036"/>
          <ac:picMkLst>
            <pc:docMk/>
            <pc:sldMk cId="1380661743" sldId="363"/>
            <ac:picMk id="1078" creationId="{262BE7CF-AEC8-AC50-19CE-41C114C544A4}"/>
          </ac:picMkLst>
        </pc:picChg>
        <pc:picChg chg="mod">
          <ac:chgData name="Abdourahmane DIALLO" userId="4760343351f3e6f7" providerId="LiveId" clId="{54B403A2-ABA2-4108-9AEE-5144727635EE}" dt="2024-05-25T08:09:28.607" v="8611" actId="1036"/>
          <ac:picMkLst>
            <pc:docMk/>
            <pc:sldMk cId="1380661743" sldId="363"/>
            <ac:picMk id="1079" creationId="{D416E94F-8684-C233-4A84-3142C7511045}"/>
          </ac:picMkLst>
        </pc:picChg>
        <pc:picChg chg="mod">
          <ac:chgData name="Abdourahmane DIALLO" userId="4760343351f3e6f7" providerId="LiveId" clId="{54B403A2-ABA2-4108-9AEE-5144727635EE}" dt="2024-05-25T08:09:28.607" v="8611" actId="1036"/>
          <ac:picMkLst>
            <pc:docMk/>
            <pc:sldMk cId="1380661743" sldId="363"/>
            <ac:picMk id="1080" creationId="{0C406FAC-8C79-3524-D308-A514D5AC336F}"/>
          </ac:picMkLst>
        </pc:picChg>
        <pc:cxnChg chg="mod">
          <ac:chgData name="Abdourahmane DIALLO" userId="4760343351f3e6f7" providerId="LiveId" clId="{54B403A2-ABA2-4108-9AEE-5144727635EE}" dt="2024-05-25T08:07:52.737" v="8596" actId="1036"/>
          <ac:cxnSpMkLst>
            <pc:docMk/>
            <pc:sldMk cId="1380661743" sldId="363"/>
            <ac:cxnSpMk id="1029" creationId="{6A1679C5-61AD-F298-8A6E-5403CAC64D49}"/>
          </ac:cxnSpMkLst>
        </pc:cxnChg>
        <pc:cxnChg chg="mod">
          <ac:chgData name="Abdourahmane DIALLO" userId="4760343351f3e6f7" providerId="LiveId" clId="{54B403A2-ABA2-4108-9AEE-5144727635EE}" dt="2024-05-25T08:07:52.737" v="8596" actId="1036"/>
          <ac:cxnSpMkLst>
            <pc:docMk/>
            <pc:sldMk cId="1380661743" sldId="363"/>
            <ac:cxnSpMk id="1037" creationId="{E19D6625-30CA-6223-61EE-2260D1DF56DE}"/>
          </ac:cxnSpMkLst>
        </pc:cxnChg>
        <pc:cxnChg chg="mod">
          <ac:chgData name="Abdourahmane DIALLO" userId="4760343351f3e6f7" providerId="LiveId" clId="{54B403A2-ABA2-4108-9AEE-5144727635EE}" dt="2024-05-25T08:07:52.737" v="8596" actId="1036"/>
          <ac:cxnSpMkLst>
            <pc:docMk/>
            <pc:sldMk cId="1380661743" sldId="363"/>
            <ac:cxnSpMk id="1039" creationId="{A9683128-B0DA-9D2A-4B67-05B06D5FACF2}"/>
          </ac:cxnSpMkLst>
        </pc:cxnChg>
        <pc:cxnChg chg="mod">
          <ac:chgData name="Abdourahmane DIALLO" userId="4760343351f3e6f7" providerId="LiveId" clId="{54B403A2-ABA2-4108-9AEE-5144727635EE}" dt="2024-05-25T08:07:52.737" v="8596" actId="1036"/>
          <ac:cxnSpMkLst>
            <pc:docMk/>
            <pc:sldMk cId="1380661743" sldId="363"/>
            <ac:cxnSpMk id="1040" creationId="{260975AE-DEA0-AA9D-FF71-68DD62B73CA0}"/>
          </ac:cxnSpMkLst>
        </pc:cxnChg>
        <pc:cxnChg chg="mod">
          <ac:chgData name="Abdourahmane DIALLO" userId="4760343351f3e6f7" providerId="LiveId" clId="{54B403A2-ABA2-4108-9AEE-5144727635EE}" dt="2024-05-25T08:07:52.737" v="8596" actId="1036"/>
          <ac:cxnSpMkLst>
            <pc:docMk/>
            <pc:sldMk cId="1380661743" sldId="363"/>
            <ac:cxnSpMk id="1041" creationId="{2CFC35AF-19D5-7A57-6075-0C564D9A2941}"/>
          </ac:cxnSpMkLst>
        </pc:cxnChg>
        <pc:cxnChg chg="mod">
          <ac:chgData name="Abdourahmane DIALLO" userId="4760343351f3e6f7" providerId="LiveId" clId="{54B403A2-ABA2-4108-9AEE-5144727635EE}" dt="2024-05-25T08:07:52.737" v="8596" actId="1036"/>
          <ac:cxnSpMkLst>
            <pc:docMk/>
            <pc:sldMk cId="1380661743" sldId="363"/>
            <ac:cxnSpMk id="1073" creationId="{8BF1D5E4-4F5A-45DB-D2E4-DB5DD91724DB}"/>
          </ac:cxnSpMkLst>
        </pc:cxnChg>
        <pc:cxnChg chg="mod">
          <ac:chgData name="Abdourahmane DIALLO" userId="4760343351f3e6f7" providerId="LiveId" clId="{54B403A2-ABA2-4108-9AEE-5144727635EE}" dt="2024-05-25T08:07:52.737" v="8596" actId="1036"/>
          <ac:cxnSpMkLst>
            <pc:docMk/>
            <pc:sldMk cId="1380661743" sldId="363"/>
            <ac:cxnSpMk id="1074" creationId="{CFA3C848-2BCF-A324-0A50-D923A9BCA596}"/>
          </ac:cxnSpMkLst>
        </pc:cxnChg>
      </pc:sldChg>
      <pc:sldChg chg="addSp delSp modSp mod">
        <pc:chgData name="Abdourahmane DIALLO" userId="4760343351f3e6f7" providerId="LiveId" clId="{54B403A2-ABA2-4108-9AEE-5144727635EE}" dt="2024-05-24T12:52:41.297" v="7962" actId="14100"/>
        <pc:sldMkLst>
          <pc:docMk/>
          <pc:sldMk cId="3096581349" sldId="366"/>
        </pc:sldMkLst>
        <pc:spChg chg="add mod">
          <ac:chgData name="Abdourahmane DIALLO" userId="4760343351f3e6f7" providerId="LiveId" clId="{54B403A2-ABA2-4108-9AEE-5144727635EE}" dt="2024-05-24T12:52:02.316" v="7926" actId="14100"/>
          <ac:spMkLst>
            <pc:docMk/>
            <pc:sldMk cId="3096581349" sldId="366"/>
            <ac:spMk id="3" creationId="{3E97B0DC-3BDC-1711-E3D7-3BFD954FB1B3}"/>
          </ac:spMkLst>
        </pc:spChg>
        <pc:spChg chg="add del">
          <ac:chgData name="Abdourahmane DIALLO" userId="4760343351f3e6f7" providerId="LiveId" clId="{54B403A2-ABA2-4108-9AEE-5144727635EE}" dt="2024-05-22T17:01:46.895" v="2021" actId="22"/>
          <ac:spMkLst>
            <pc:docMk/>
            <pc:sldMk cId="3096581349" sldId="366"/>
            <ac:spMk id="5" creationId="{81808261-1818-CFC1-87FE-BF064718274F}"/>
          </ac:spMkLst>
        </pc:spChg>
        <pc:spChg chg="mod">
          <ac:chgData name="Abdourahmane DIALLO" userId="4760343351f3e6f7" providerId="LiveId" clId="{54B403A2-ABA2-4108-9AEE-5144727635EE}" dt="2024-05-23T10:02:46.164" v="4708" actId="2711"/>
          <ac:spMkLst>
            <pc:docMk/>
            <pc:sldMk cId="3096581349" sldId="366"/>
            <ac:spMk id="6" creationId="{00000000-0000-0000-0000-000000000000}"/>
          </ac:spMkLst>
        </pc:spChg>
        <pc:spChg chg="del mod">
          <ac:chgData name="Abdourahmane DIALLO" userId="4760343351f3e6f7" providerId="LiveId" clId="{54B403A2-ABA2-4108-9AEE-5144727635EE}" dt="2024-05-22T17:01:10.853" v="2012" actId="478"/>
          <ac:spMkLst>
            <pc:docMk/>
            <pc:sldMk cId="3096581349" sldId="366"/>
            <ac:spMk id="9" creationId="{5FA31E0D-94E3-42EA-87E4-0DB145316D04}"/>
          </ac:spMkLst>
        </pc:spChg>
        <pc:spChg chg="add">
          <ac:chgData name="Abdourahmane DIALLO" userId="4760343351f3e6f7" providerId="LiveId" clId="{54B403A2-ABA2-4108-9AEE-5144727635EE}" dt="2024-05-22T17:08:48.473" v="2048"/>
          <ac:spMkLst>
            <pc:docMk/>
            <pc:sldMk cId="3096581349" sldId="366"/>
            <ac:spMk id="10" creationId="{F1A550E2-F5A9-1F4A-1987-9F1FF4FAED04}"/>
          </ac:spMkLst>
        </pc:spChg>
        <pc:spChg chg="mod">
          <ac:chgData name="Abdourahmane DIALLO" userId="4760343351f3e6f7" providerId="LiveId" clId="{54B403A2-ABA2-4108-9AEE-5144727635EE}" dt="2024-05-23T10:02:46.164" v="4708" actId="2711"/>
          <ac:spMkLst>
            <pc:docMk/>
            <pc:sldMk cId="3096581349" sldId="366"/>
            <ac:spMk id="12" creationId="{83505899-5113-4328-9E25-F3F31C138E79}"/>
          </ac:spMkLst>
        </pc:spChg>
        <pc:spChg chg="mod">
          <ac:chgData name="Abdourahmane DIALLO" userId="4760343351f3e6f7" providerId="LiveId" clId="{54B403A2-ABA2-4108-9AEE-5144727635EE}" dt="2024-05-24T12:52:30.845" v="7943" actId="1037"/>
          <ac:spMkLst>
            <pc:docMk/>
            <pc:sldMk cId="3096581349" sldId="366"/>
            <ac:spMk id="19" creationId="{050D4B81-90BD-4CFE-8992-1176A70514B3}"/>
          </ac:spMkLst>
        </pc:spChg>
        <pc:spChg chg="mod">
          <ac:chgData name="Abdourahmane DIALLO" userId="4760343351f3e6f7" providerId="LiveId" clId="{54B403A2-ABA2-4108-9AEE-5144727635EE}" dt="2024-05-24T12:52:36.787" v="7961" actId="1037"/>
          <ac:spMkLst>
            <pc:docMk/>
            <pc:sldMk cId="3096581349" sldId="366"/>
            <ac:spMk id="21" creationId="{F70D7018-F0E2-4638-8AFF-587DCBC7DE7A}"/>
          </ac:spMkLst>
        </pc:spChg>
        <pc:grpChg chg="del">
          <ac:chgData name="Abdourahmane DIALLO" userId="4760343351f3e6f7" providerId="LiveId" clId="{54B403A2-ABA2-4108-9AEE-5144727635EE}" dt="2024-05-22T17:02:45.768" v="2025" actId="478"/>
          <ac:grpSpMkLst>
            <pc:docMk/>
            <pc:sldMk cId="3096581349" sldId="366"/>
            <ac:grpSpMk id="22" creationId="{5DCCE0D6-12A5-433C-8767-E65D8F46FBD0}"/>
          </ac:grpSpMkLst>
        </pc:grpChg>
        <pc:graphicFrameChg chg="add mod">
          <ac:chgData name="Abdourahmane DIALLO" userId="4760343351f3e6f7" providerId="LiveId" clId="{54B403A2-ABA2-4108-9AEE-5144727635EE}" dt="2024-05-22T17:01:34.253" v="2016"/>
          <ac:graphicFrameMkLst>
            <pc:docMk/>
            <pc:sldMk cId="3096581349" sldId="366"/>
            <ac:graphicFrameMk id="3" creationId="{F11B9408-2615-A582-A2BD-25FC8B80B7EA}"/>
          </ac:graphicFrameMkLst>
        </pc:graphicFrameChg>
        <pc:graphicFrameChg chg="add mod modGraphic">
          <ac:chgData name="Abdourahmane DIALLO" userId="4760343351f3e6f7" providerId="LiveId" clId="{54B403A2-ABA2-4108-9AEE-5144727635EE}" dt="2024-05-24T12:52:41.297" v="7962" actId="14100"/>
          <ac:graphicFrameMkLst>
            <pc:docMk/>
            <pc:sldMk cId="3096581349" sldId="366"/>
            <ac:graphicFrameMk id="8" creationId="{E84C7C11-D261-0981-4D1A-2DD05E6BB6CE}"/>
          </ac:graphicFrameMkLst>
        </pc:graphicFrameChg>
        <pc:picChg chg="del">
          <ac:chgData name="Abdourahmane DIALLO" userId="4760343351f3e6f7" providerId="LiveId" clId="{54B403A2-ABA2-4108-9AEE-5144727635EE}" dt="2024-05-22T17:01:11.827" v="2013" actId="478"/>
          <ac:picMkLst>
            <pc:docMk/>
            <pc:sldMk cId="3096581349" sldId="366"/>
            <ac:picMk id="2" creationId="{3D94904D-F7CE-40AB-9F2F-B4D7A5DF576F}"/>
          </ac:picMkLst>
        </pc:picChg>
        <pc:picChg chg="del">
          <ac:chgData name="Abdourahmane DIALLO" userId="4760343351f3e6f7" providerId="LiveId" clId="{54B403A2-ABA2-4108-9AEE-5144727635EE}" dt="2024-05-22T17:01:07.386" v="2010" actId="478"/>
          <ac:picMkLst>
            <pc:docMk/>
            <pc:sldMk cId="3096581349" sldId="366"/>
            <ac:picMk id="7" creationId="{B4F2C77E-56A1-4F80-9F4D-E9B17DAE1EA1}"/>
          </ac:picMkLst>
        </pc:picChg>
      </pc:sldChg>
      <pc:sldChg chg="delSp mod">
        <pc:chgData name="Abdourahmane DIALLO" userId="4760343351f3e6f7" providerId="LiveId" clId="{54B403A2-ABA2-4108-9AEE-5144727635EE}" dt="2024-05-22T17:56:07.715" v="2600" actId="478"/>
        <pc:sldMkLst>
          <pc:docMk/>
          <pc:sldMk cId="282684808" sldId="369"/>
        </pc:sldMkLst>
        <pc:spChg chg="del">
          <ac:chgData name="Abdourahmane DIALLO" userId="4760343351f3e6f7" providerId="LiveId" clId="{54B403A2-ABA2-4108-9AEE-5144727635EE}" dt="2024-05-22T17:56:07.715" v="2600" actId="478"/>
          <ac:spMkLst>
            <pc:docMk/>
            <pc:sldMk cId="282684808" sldId="369"/>
            <ac:spMk id="5" creationId="{13EB75E0-6F3D-48BC-A821-9F0BDA8EE251}"/>
          </ac:spMkLst>
        </pc:spChg>
      </pc:sldChg>
      <pc:sldChg chg="del">
        <pc:chgData name="Abdourahmane DIALLO" userId="4760343351f3e6f7" providerId="LiveId" clId="{54B403A2-ABA2-4108-9AEE-5144727635EE}" dt="2024-05-22T17:56:10.095" v="2601" actId="47"/>
        <pc:sldMkLst>
          <pc:docMk/>
          <pc:sldMk cId="2572861221" sldId="370"/>
        </pc:sldMkLst>
      </pc:sldChg>
      <pc:sldChg chg="del">
        <pc:chgData name="Abdourahmane DIALLO" userId="4760343351f3e6f7" providerId="LiveId" clId="{54B403A2-ABA2-4108-9AEE-5144727635EE}" dt="2024-05-22T17:56:10.976" v="2602" actId="47"/>
        <pc:sldMkLst>
          <pc:docMk/>
          <pc:sldMk cId="1853565658" sldId="371"/>
        </pc:sldMkLst>
      </pc:sldChg>
      <pc:sldChg chg="del">
        <pc:chgData name="Abdourahmane DIALLO" userId="4760343351f3e6f7" providerId="LiveId" clId="{54B403A2-ABA2-4108-9AEE-5144727635EE}" dt="2024-05-22T17:56:11.600" v="2603" actId="47"/>
        <pc:sldMkLst>
          <pc:docMk/>
          <pc:sldMk cId="2867396743" sldId="372"/>
        </pc:sldMkLst>
      </pc:sldChg>
      <pc:sldChg chg="addSp delSp modSp mod ord">
        <pc:chgData name="Abdourahmane DIALLO" userId="4760343351f3e6f7" providerId="LiveId" clId="{54B403A2-ABA2-4108-9AEE-5144727635EE}" dt="2024-05-26T07:15:21.168" v="9597" actId="20577"/>
        <pc:sldMkLst>
          <pc:docMk/>
          <pc:sldMk cId="4075677907" sldId="378"/>
        </pc:sldMkLst>
        <pc:spChg chg="del mod topLvl">
          <ac:chgData name="Abdourahmane DIALLO" userId="4760343351f3e6f7" providerId="LiveId" clId="{54B403A2-ABA2-4108-9AEE-5144727635EE}" dt="2024-05-23T07:20:13.465" v="3654" actId="478"/>
          <ac:spMkLst>
            <pc:docMk/>
            <pc:sldMk cId="4075677907" sldId="378"/>
            <ac:spMk id="4" creationId="{BF7C170F-D8E3-F1D3-9B05-21BEF6ADF36B}"/>
          </ac:spMkLst>
        </pc:spChg>
        <pc:spChg chg="mod">
          <ac:chgData name="Abdourahmane DIALLO" userId="4760343351f3e6f7" providerId="LiveId" clId="{54B403A2-ABA2-4108-9AEE-5144727635EE}" dt="2024-05-23T14:56:30.385" v="6615" actId="20577"/>
          <ac:spMkLst>
            <pc:docMk/>
            <pc:sldMk cId="4075677907" sldId="378"/>
            <ac:spMk id="10" creationId="{4E18107D-5912-4752-97F5-2820483BA914}"/>
          </ac:spMkLst>
        </pc:spChg>
        <pc:spChg chg="add del mod">
          <ac:chgData name="Abdourahmane DIALLO" userId="4760343351f3e6f7" providerId="LiveId" clId="{54B403A2-ABA2-4108-9AEE-5144727635EE}" dt="2024-05-23T14:39:05.378" v="6532" actId="478"/>
          <ac:spMkLst>
            <pc:docMk/>
            <pc:sldMk cId="4075677907" sldId="378"/>
            <ac:spMk id="12" creationId="{3F3F1244-6229-7341-16E5-EC90B65ACAFC}"/>
          </ac:spMkLst>
        </pc:spChg>
        <pc:spChg chg="add del mod">
          <ac:chgData name="Abdourahmane DIALLO" userId="4760343351f3e6f7" providerId="LiveId" clId="{54B403A2-ABA2-4108-9AEE-5144727635EE}" dt="2024-05-23T09:36:59.098" v="4421" actId="478"/>
          <ac:spMkLst>
            <pc:docMk/>
            <pc:sldMk cId="4075677907" sldId="378"/>
            <ac:spMk id="14" creationId="{73EB7693-87D4-7D3A-E496-97232C20D98C}"/>
          </ac:spMkLst>
        </pc:spChg>
        <pc:spChg chg="del mod">
          <ac:chgData name="Abdourahmane DIALLO" userId="4760343351f3e6f7" providerId="LiveId" clId="{54B403A2-ABA2-4108-9AEE-5144727635EE}" dt="2024-05-23T08:01:10.271" v="4047" actId="478"/>
          <ac:spMkLst>
            <pc:docMk/>
            <pc:sldMk cId="4075677907" sldId="378"/>
            <ac:spMk id="24" creationId="{8D31DE6D-19EF-4319-AB88-2886E9E2A3DD}"/>
          </ac:spMkLst>
        </pc:spChg>
        <pc:grpChg chg="add del mod">
          <ac:chgData name="Abdourahmane DIALLO" userId="4760343351f3e6f7" providerId="LiveId" clId="{54B403A2-ABA2-4108-9AEE-5144727635EE}" dt="2024-05-23T07:20:13.465" v="3654" actId="478"/>
          <ac:grpSpMkLst>
            <pc:docMk/>
            <pc:sldMk cId="4075677907" sldId="378"/>
            <ac:grpSpMk id="2" creationId="{0B7BD7BF-3D7F-0C14-08F2-F778105C136D}"/>
          </ac:grpSpMkLst>
        </pc:grpChg>
        <pc:graphicFrameChg chg="add del mod modGraphic">
          <ac:chgData name="Abdourahmane DIALLO" userId="4760343351f3e6f7" providerId="LiveId" clId="{54B403A2-ABA2-4108-9AEE-5144727635EE}" dt="2024-05-23T08:21:16.968" v="4087" actId="478"/>
          <ac:graphicFrameMkLst>
            <pc:docMk/>
            <pc:sldMk cId="4075677907" sldId="378"/>
            <ac:graphicFrameMk id="6" creationId="{A25D4DB4-5563-AA69-0DD0-F0384C97EFD2}"/>
          </ac:graphicFrameMkLst>
        </pc:graphicFrameChg>
        <pc:graphicFrameChg chg="add mod">
          <ac:chgData name="Abdourahmane DIALLO" userId="4760343351f3e6f7" providerId="LiveId" clId="{54B403A2-ABA2-4108-9AEE-5144727635EE}" dt="2024-05-23T08:37:37.490" v="4088"/>
          <ac:graphicFrameMkLst>
            <pc:docMk/>
            <pc:sldMk cId="4075677907" sldId="378"/>
            <ac:graphicFrameMk id="7" creationId="{10FB0BC7-06BB-1715-A193-3341C465C01F}"/>
          </ac:graphicFrameMkLst>
        </pc:graphicFrameChg>
        <pc:graphicFrameChg chg="add del mod modGraphic">
          <ac:chgData name="Abdourahmane DIALLO" userId="4760343351f3e6f7" providerId="LiveId" clId="{54B403A2-ABA2-4108-9AEE-5144727635EE}" dt="2024-05-23T14:50:57.009" v="6534" actId="478"/>
          <ac:graphicFrameMkLst>
            <pc:docMk/>
            <pc:sldMk cId="4075677907" sldId="378"/>
            <ac:graphicFrameMk id="9" creationId="{F20EEAC6-BC69-4B79-31CF-A95935E83BFA}"/>
          </ac:graphicFrameMkLst>
        </pc:graphicFrameChg>
        <pc:graphicFrameChg chg="add mod">
          <ac:chgData name="Abdourahmane DIALLO" userId="4760343351f3e6f7" providerId="LiveId" clId="{54B403A2-ABA2-4108-9AEE-5144727635EE}" dt="2024-05-23T14:50:58.953" v="6535"/>
          <ac:graphicFrameMkLst>
            <pc:docMk/>
            <pc:sldMk cId="4075677907" sldId="378"/>
            <ac:graphicFrameMk id="15" creationId="{804EE77E-E6D1-6D90-4876-90E5CA362AA8}"/>
          </ac:graphicFrameMkLst>
        </pc:graphicFrameChg>
        <pc:graphicFrameChg chg="add mod modGraphic">
          <ac:chgData name="Abdourahmane DIALLO" userId="4760343351f3e6f7" providerId="LiveId" clId="{54B403A2-ABA2-4108-9AEE-5144727635EE}" dt="2024-05-26T07:15:21.168" v="9597" actId="20577"/>
          <ac:graphicFrameMkLst>
            <pc:docMk/>
            <pc:sldMk cId="4075677907" sldId="378"/>
            <ac:graphicFrameMk id="16" creationId="{0087DD44-B48D-147E-4771-7362D831AF9F}"/>
          </ac:graphicFrameMkLst>
        </pc:graphicFrameChg>
        <pc:picChg chg="mod topLvl">
          <ac:chgData name="Abdourahmane DIALLO" userId="4760343351f3e6f7" providerId="LiveId" clId="{54B403A2-ABA2-4108-9AEE-5144727635EE}" dt="2024-05-23T14:35:08.418" v="6506" actId="1076"/>
          <ac:picMkLst>
            <pc:docMk/>
            <pc:sldMk cId="4075677907" sldId="378"/>
            <ac:picMk id="5" creationId="{E7ACB7D2-EAF5-8B3E-F26D-128AB5E1B1D9}"/>
          </ac:picMkLst>
        </pc:picChg>
        <pc:cxnChg chg="del mod">
          <ac:chgData name="Abdourahmane DIALLO" userId="4760343351f3e6f7" providerId="LiveId" clId="{54B403A2-ABA2-4108-9AEE-5144727635EE}" dt="2024-05-22T21:55:54.086" v="3376" actId="478"/>
          <ac:cxnSpMkLst>
            <pc:docMk/>
            <pc:sldMk cId="4075677907" sldId="378"/>
            <ac:cxnSpMk id="6" creationId="{996DB032-35C8-54AD-B268-1CF71958C16A}"/>
          </ac:cxnSpMkLst>
        </pc:cxnChg>
      </pc:sldChg>
      <pc:sldChg chg="del">
        <pc:chgData name="Abdourahmane DIALLO" userId="4760343351f3e6f7" providerId="LiveId" clId="{54B403A2-ABA2-4108-9AEE-5144727635EE}" dt="2024-05-22T13:02:30.410" v="689" actId="47"/>
        <pc:sldMkLst>
          <pc:docMk/>
          <pc:sldMk cId="3937516031" sldId="379"/>
        </pc:sldMkLst>
      </pc:sldChg>
      <pc:sldChg chg="del">
        <pc:chgData name="Abdourahmane DIALLO" userId="4760343351f3e6f7" providerId="LiveId" clId="{54B403A2-ABA2-4108-9AEE-5144727635EE}" dt="2024-05-22T17:51:06.681" v="2535" actId="47"/>
        <pc:sldMkLst>
          <pc:docMk/>
          <pc:sldMk cId="3095810141" sldId="380"/>
        </pc:sldMkLst>
      </pc:sldChg>
      <pc:sldChg chg="del">
        <pc:chgData name="Abdourahmane DIALLO" userId="4760343351f3e6f7" providerId="LiveId" clId="{54B403A2-ABA2-4108-9AEE-5144727635EE}" dt="2024-05-22T13:02:30.410" v="689" actId="47"/>
        <pc:sldMkLst>
          <pc:docMk/>
          <pc:sldMk cId="1154716011" sldId="386"/>
        </pc:sldMkLst>
      </pc:sldChg>
      <pc:sldChg chg="addSp delSp modSp mod">
        <pc:chgData name="Abdourahmane DIALLO" userId="4760343351f3e6f7" providerId="LiveId" clId="{54B403A2-ABA2-4108-9AEE-5144727635EE}" dt="2024-05-25T09:12:18.453" v="9429" actId="1035"/>
        <pc:sldMkLst>
          <pc:docMk/>
          <pc:sldMk cId="1843658982" sldId="389"/>
        </pc:sldMkLst>
        <pc:spChg chg="add mod">
          <ac:chgData name="Abdourahmane DIALLO" userId="4760343351f3e6f7" providerId="LiveId" clId="{54B403A2-ABA2-4108-9AEE-5144727635EE}" dt="2024-05-25T09:12:18.453" v="9429" actId="1035"/>
          <ac:spMkLst>
            <pc:docMk/>
            <pc:sldMk cId="1843658982" sldId="389"/>
            <ac:spMk id="3" creationId="{895D11CD-D980-08F2-99A2-790AD5BFC6E0}"/>
          </ac:spMkLst>
        </pc:spChg>
        <pc:spChg chg="mod">
          <ac:chgData name="Abdourahmane DIALLO" userId="4760343351f3e6f7" providerId="LiveId" clId="{54B403A2-ABA2-4108-9AEE-5144727635EE}" dt="2024-05-23T10:03:14.619" v="4712" actId="2711"/>
          <ac:spMkLst>
            <pc:docMk/>
            <pc:sldMk cId="1843658982" sldId="389"/>
            <ac:spMk id="4" creationId="{00000000-0000-0000-0000-000000000000}"/>
          </ac:spMkLst>
        </pc:spChg>
        <pc:spChg chg="add mod">
          <ac:chgData name="Abdourahmane DIALLO" userId="4760343351f3e6f7" providerId="LiveId" clId="{54B403A2-ABA2-4108-9AEE-5144727635EE}" dt="2024-05-25T09:09:48.962" v="9294" actId="1076"/>
          <ac:spMkLst>
            <pc:docMk/>
            <pc:sldMk cId="1843658982" sldId="389"/>
            <ac:spMk id="5" creationId="{A53F5DFB-AF40-0F6E-A515-775C6650CBF4}"/>
          </ac:spMkLst>
        </pc:spChg>
        <pc:spChg chg="add mod">
          <ac:chgData name="Abdourahmane DIALLO" userId="4760343351f3e6f7" providerId="LiveId" clId="{54B403A2-ABA2-4108-9AEE-5144727635EE}" dt="2024-05-25T09:12:11.099" v="9424" actId="20577"/>
          <ac:spMkLst>
            <pc:docMk/>
            <pc:sldMk cId="1843658982" sldId="389"/>
            <ac:spMk id="6" creationId="{1FDCB89D-67C0-C4E8-3B69-C790EDF6CD99}"/>
          </ac:spMkLst>
        </pc:spChg>
        <pc:spChg chg="del">
          <ac:chgData name="Abdourahmane DIALLO" userId="4760343351f3e6f7" providerId="LiveId" clId="{54B403A2-ABA2-4108-9AEE-5144727635EE}" dt="2024-05-22T17:52:33.965" v="2543" actId="478"/>
          <ac:spMkLst>
            <pc:docMk/>
            <pc:sldMk cId="1843658982" sldId="389"/>
            <ac:spMk id="8" creationId="{0DDD79C7-A848-263A-7B1F-922E07A976F0}"/>
          </ac:spMkLst>
        </pc:spChg>
        <pc:spChg chg="del mod">
          <ac:chgData name="Abdourahmane DIALLO" userId="4760343351f3e6f7" providerId="LiveId" clId="{54B403A2-ABA2-4108-9AEE-5144727635EE}" dt="2024-05-22T17:52:32.671" v="2542" actId="478"/>
          <ac:spMkLst>
            <pc:docMk/>
            <pc:sldMk cId="1843658982" sldId="389"/>
            <ac:spMk id="10" creationId="{E793AFCC-3AE8-A8B9-AFEB-E202C5602539}"/>
          </ac:spMkLst>
        </pc:spChg>
        <pc:spChg chg="add mod">
          <ac:chgData name="Abdourahmane DIALLO" userId="4760343351f3e6f7" providerId="LiveId" clId="{54B403A2-ABA2-4108-9AEE-5144727635EE}" dt="2024-05-23T10:03:14.619" v="4712" actId="2711"/>
          <ac:spMkLst>
            <pc:docMk/>
            <pc:sldMk cId="1843658982" sldId="389"/>
            <ac:spMk id="11" creationId="{7F60A4C4-E953-EEE3-7885-1AD3ED8B5F11}"/>
          </ac:spMkLst>
        </pc:spChg>
        <pc:spChg chg="add mod">
          <ac:chgData name="Abdourahmane DIALLO" userId="4760343351f3e6f7" providerId="LiveId" clId="{54B403A2-ABA2-4108-9AEE-5144727635EE}" dt="2024-05-23T10:03:14.619" v="4712" actId="2711"/>
          <ac:spMkLst>
            <pc:docMk/>
            <pc:sldMk cId="1843658982" sldId="389"/>
            <ac:spMk id="12" creationId="{2477BD6F-0725-3C8F-C153-53A96E099F59}"/>
          </ac:spMkLst>
        </pc:spChg>
        <pc:spChg chg="del">
          <ac:chgData name="Abdourahmane DIALLO" userId="4760343351f3e6f7" providerId="LiveId" clId="{54B403A2-ABA2-4108-9AEE-5144727635EE}" dt="2024-05-22T17:52:37.918" v="2544" actId="478"/>
          <ac:spMkLst>
            <pc:docMk/>
            <pc:sldMk cId="1843658982" sldId="389"/>
            <ac:spMk id="23" creationId="{06157CE3-74F1-4112-9EB9-665B3884F402}"/>
          </ac:spMkLst>
        </pc:spChg>
        <pc:spChg chg="mod">
          <ac:chgData name="Abdourahmane DIALLO" userId="4760343351f3e6f7" providerId="LiveId" clId="{54B403A2-ABA2-4108-9AEE-5144727635EE}" dt="2024-05-23T10:03:14.619" v="4712" actId="2711"/>
          <ac:spMkLst>
            <pc:docMk/>
            <pc:sldMk cId="1843658982" sldId="389"/>
            <ac:spMk id="42" creationId="{37BE3F46-A21D-4FEB-B754-7355E3BF18A7}"/>
          </ac:spMkLst>
        </pc:spChg>
        <pc:grpChg chg="del">
          <ac:chgData name="Abdourahmane DIALLO" userId="4760343351f3e6f7" providerId="LiveId" clId="{54B403A2-ABA2-4108-9AEE-5144727635EE}" dt="2024-05-22T17:52:28.390" v="2538" actId="478"/>
          <ac:grpSpMkLst>
            <pc:docMk/>
            <pc:sldMk cId="1843658982" sldId="389"/>
            <ac:grpSpMk id="6" creationId="{648B14E3-3DF1-4FF8-9036-203DA9663AEB}"/>
          </ac:grpSpMkLst>
        </pc:grpChg>
        <pc:grpChg chg="del">
          <ac:chgData name="Abdourahmane DIALLO" userId="4760343351f3e6f7" providerId="LiveId" clId="{54B403A2-ABA2-4108-9AEE-5144727635EE}" dt="2024-05-22T17:52:30.466" v="2540" actId="478"/>
          <ac:grpSpMkLst>
            <pc:docMk/>
            <pc:sldMk cId="1843658982" sldId="389"/>
            <ac:grpSpMk id="7" creationId="{C3332194-DAAF-48B9-8CEC-E1453BA9941A}"/>
          </ac:grpSpMkLst>
        </pc:grpChg>
        <pc:grpChg chg="del">
          <ac:chgData name="Abdourahmane DIALLO" userId="4760343351f3e6f7" providerId="LiveId" clId="{54B403A2-ABA2-4108-9AEE-5144727635EE}" dt="2024-05-22T17:52:29.508" v="2539" actId="478"/>
          <ac:grpSpMkLst>
            <pc:docMk/>
            <pc:sldMk cId="1843658982" sldId="389"/>
            <ac:grpSpMk id="24" creationId="{D7BF2382-E96A-4F37-8F6D-AD201466388E}"/>
          </ac:grpSpMkLst>
        </pc:grpChg>
        <pc:graphicFrameChg chg="add del mod modGraphic">
          <ac:chgData name="Abdourahmane DIALLO" userId="4760343351f3e6f7" providerId="LiveId" clId="{54B403A2-ABA2-4108-9AEE-5144727635EE}" dt="2024-05-25T09:10:41.945" v="9332" actId="478"/>
          <ac:graphicFrameMkLst>
            <pc:docMk/>
            <pc:sldMk cId="1843658982" sldId="389"/>
            <ac:graphicFrameMk id="14" creationId="{72528ADD-49F7-54C2-E3AB-AA4110D467F6}"/>
          </ac:graphicFrameMkLst>
        </pc:graphicFrameChg>
        <pc:cxnChg chg="add mod">
          <ac:chgData name="Abdourahmane DIALLO" userId="4760343351f3e6f7" providerId="LiveId" clId="{54B403A2-ABA2-4108-9AEE-5144727635EE}" dt="2024-05-25T09:08:18.011" v="9230" actId="1076"/>
          <ac:cxnSpMkLst>
            <pc:docMk/>
            <pc:sldMk cId="1843658982" sldId="389"/>
            <ac:cxnSpMk id="2" creationId="{7C0EAE58-8130-8889-0748-1714E8D087F5}"/>
          </ac:cxnSpMkLst>
        </pc:cxnChg>
        <pc:cxnChg chg="add mod">
          <ac:chgData name="Abdourahmane DIALLO" userId="4760343351f3e6f7" providerId="LiveId" clId="{54B403A2-ABA2-4108-9AEE-5144727635EE}" dt="2024-05-23T10:03:14.619" v="4712" actId="2711"/>
          <ac:cxnSpMkLst>
            <pc:docMk/>
            <pc:sldMk cId="1843658982" sldId="389"/>
            <ac:cxnSpMk id="9" creationId="{12141FD2-B82E-6669-EFF9-0A6072B4CD3F}"/>
          </ac:cxnSpMkLst>
        </pc:cxnChg>
      </pc:sldChg>
      <pc:sldChg chg="del">
        <pc:chgData name="Abdourahmane DIALLO" userId="4760343351f3e6f7" providerId="LiveId" clId="{54B403A2-ABA2-4108-9AEE-5144727635EE}" dt="2024-05-22T17:51:43.807" v="2537" actId="47"/>
        <pc:sldMkLst>
          <pc:docMk/>
          <pc:sldMk cId="3519349278" sldId="391"/>
        </pc:sldMkLst>
      </pc:sldChg>
      <pc:sldChg chg="modSp del mod">
        <pc:chgData name="Abdourahmane DIALLO" userId="4760343351f3e6f7" providerId="LiveId" clId="{54B403A2-ABA2-4108-9AEE-5144727635EE}" dt="2024-05-21T09:10:34.866" v="329" actId="47"/>
        <pc:sldMkLst>
          <pc:docMk/>
          <pc:sldMk cId="1781188938" sldId="392"/>
        </pc:sldMkLst>
        <pc:spChg chg="mod">
          <ac:chgData name="Abdourahmane DIALLO" userId="4760343351f3e6f7" providerId="LiveId" clId="{54B403A2-ABA2-4108-9AEE-5144727635EE}" dt="2024-05-21T08:59:03.783" v="253"/>
          <ac:spMkLst>
            <pc:docMk/>
            <pc:sldMk cId="1781188938" sldId="392"/>
            <ac:spMk id="7" creationId="{FE195628-30B4-4A98-9F48-762E768672EC}"/>
          </ac:spMkLst>
        </pc:spChg>
        <pc:picChg chg="mod">
          <ac:chgData name="Abdourahmane DIALLO" userId="4760343351f3e6f7" providerId="LiveId" clId="{54B403A2-ABA2-4108-9AEE-5144727635EE}" dt="2024-05-21T08:56:19.519" v="154" actId="1038"/>
          <ac:picMkLst>
            <pc:docMk/>
            <pc:sldMk cId="1781188938" sldId="392"/>
            <ac:picMk id="33" creationId="{E1CC26D3-19AF-32A4-0E99-B56B322E6F95}"/>
          </ac:picMkLst>
        </pc:picChg>
      </pc:sldChg>
      <pc:sldChg chg="del ord">
        <pc:chgData name="Abdourahmane DIALLO" userId="4760343351f3e6f7" providerId="LiveId" clId="{54B403A2-ABA2-4108-9AEE-5144727635EE}" dt="2024-05-21T09:20:04.237" v="505" actId="47"/>
        <pc:sldMkLst>
          <pc:docMk/>
          <pc:sldMk cId="3741616631" sldId="393"/>
        </pc:sldMkLst>
      </pc:sldChg>
      <pc:sldChg chg="modSp add del mod">
        <pc:chgData name="Abdourahmane DIALLO" userId="4760343351f3e6f7" providerId="LiveId" clId="{54B403A2-ABA2-4108-9AEE-5144727635EE}" dt="2024-05-21T09:17:02.005" v="486" actId="47"/>
        <pc:sldMkLst>
          <pc:docMk/>
          <pc:sldMk cId="1524247736" sldId="395"/>
        </pc:sldMkLst>
        <pc:spChg chg="mod">
          <ac:chgData name="Abdourahmane DIALLO" userId="4760343351f3e6f7" providerId="LiveId" clId="{54B403A2-ABA2-4108-9AEE-5144727635EE}" dt="2024-05-21T09:13:56.314" v="458"/>
          <ac:spMkLst>
            <pc:docMk/>
            <pc:sldMk cId="1524247736" sldId="395"/>
            <ac:spMk id="12" creationId="{83F653E8-84EA-4846-971A-B2249EE6D10C}"/>
          </ac:spMkLst>
        </pc:spChg>
      </pc:sldChg>
      <pc:sldChg chg="del">
        <pc:chgData name="Abdourahmane DIALLO" userId="4760343351f3e6f7" providerId="LiveId" clId="{54B403A2-ABA2-4108-9AEE-5144727635EE}" dt="2024-05-22T13:02:30.410" v="689" actId="47"/>
        <pc:sldMkLst>
          <pc:docMk/>
          <pc:sldMk cId="3760362666" sldId="396"/>
        </pc:sldMkLst>
      </pc:sldChg>
      <pc:sldChg chg="del">
        <pc:chgData name="Abdourahmane DIALLO" userId="4760343351f3e6f7" providerId="LiveId" clId="{54B403A2-ABA2-4108-9AEE-5144727635EE}" dt="2024-05-22T13:02:30.410" v="689" actId="47"/>
        <pc:sldMkLst>
          <pc:docMk/>
          <pc:sldMk cId="453008035" sldId="403"/>
        </pc:sldMkLst>
      </pc:sldChg>
      <pc:sldChg chg="del">
        <pc:chgData name="Abdourahmane DIALLO" userId="4760343351f3e6f7" providerId="LiveId" clId="{54B403A2-ABA2-4108-9AEE-5144727635EE}" dt="2024-05-22T13:02:30.410" v="689" actId="47"/>
        <pc:sldMkLst>
          <pc:docMk/>
          <pc:sldMk cId="673818521" sldId="405"/>
        </pc:sldMkLst>
      </pc:sldChg>
      <pc:sldChg chg="addSp delSp modSp add del mod">
        <pc:chgData name="Abdourahmane DIALLO" userId="4760343351f3e6f7" providerId="LiveId" clId="{54B403A2-ABA2-4108-9AEE-5144727635EE}" dt="2024-05-26T07:10:36.701" v="9544" actId="1035"/>
        <pc:sldMkLst>
          <pc:docMk/>
          <pc:sldMk cId="2560928205" sldId="413"/>
        </pc:sldMkLst>
        <pc:spChg chg="del mod">
          <ac:chgData name="Abdourahmane DIALLO" userId="4760343351f3e6f7" providerId="LiveId" clId="{54B403A2-ABA2-4108-9AEE-5144727635EE}" dt="2024-05-23T11:50:02.842" v="5180" actId="478"/>
          <ac:spMkLst>
            <pc:docMk/>
            <pc:sldMk cId="2560928205" sldId="413"/>
            <ac:spMk id="2" creationId="{24C7DCAA-F279-4D84-8A29-A0D2FB06D657}"/>
          </ac:spMkLst>
        </pc:spChg>
        <pc:spChg chg="add del mod">
          <ac:chgData name="Abdourahmane DIALLO" userId="4760343351f3e6f7" providerId="LiveId" clId="{54B403A2-ABA2-4108-9AEE-5144727635EE}" dt="2024-05-23T11:50:01.040" v="5179" actId="478"/>
          <ac:spMkLst>
            <pc:docMk/>
            <pc:sldMk cId="2560928205" sldId="413"/>
            <ac:spMk id="3" creationId="{AC1C83FA-4E5E-47EE-B40D-A9503D51289E}"/>
          </ac:spMkLst>
        </pc:spChg>
        <pc:spChg chg="mod">
          <ac:chgData name="Abdourahmane DIALLO" userId="4760343351f3e6f7" providerId="LiveId" clId="{54B403A2-ABA2-4108-9AEE-5144727635EE}" dt="2024-05-26T07:10:36.701" v="9544" actId="1035"/>
          <ac:spMkLst>
            <pc:docMk/>
            <pc:sldMk cId="2560928205" sldId="413"/>
            <ac:spMk id="4" creationId="{E1C70199-A088-472F-8A16-C63A13FA3240}"/>
          </ac:spMkLst>
        </pc:spChg>
        <pc:spChg chg="add del mod">
          <ac:chgData name="Abdourahmane DIALLO" userId="4760343351f3e6f7" providerId="LiveId" clId="{54B403A2-ABA2-4108-9AEE-5144727635EE}" dt="2024-05-23T14:22:15.209" v="6400" actId="21"/>
          <ac:spMkLst>
            <pc:docMk/>
            <pc:sldMk cId="2560928205" sldId="413"/>
            <ac:spMk id="5" creationId="{7448E4DD-90F3-58CA-2655-727FE5295072}"/>
          </ac:spMkLst>
        </pc:spChg>
        <pc:spChg chg="mod">
          <ac:chgData name="Abdourahmane DIALLO" userId="4760343351f3e6f7" providerId="LiveId" clId="{54B403A2-ABA2-4108-9AEE-5144727635EE}" dt="2024-05-23T10:00:55.697" v="4692" actId="2711"/>
          <ac:spMkLst>
            <pc:docMk/>
            <pc:sldMk cId="2560928205" sldId="413"/>
            <ac:spMk id="6" creationId="{80CF741F-5AA2-4FB8-A6F6-8393DBE59DDA}"/>
          </ac:spMkLst>
        </pc:spChg>
        <pc:spChg chg="add del mod">
          <ac:chgData name="Abdourahmane DIALLO" userId="4760343351f3e6f7" providerId="LiveId" clId="{54B403A2-ABA2-4108-9AEE-5144727635EE}" dt="2024-05-23T14:22:15.209" v="6400" actId="21"/>
          <ac:spMkLst>
            <pc:docMk/>
            <pc:sldMk cId="2560928205" sldId="413"/>
            <ac:spMk id="7" creationId="{6066F7E5-AF85-1838-2C4C-0B0975F12724}"/>
          </ac:spMkLst>
        </pc:spChg>
        <pc:spChg chg="del">
          <ac:chgData name="Abdourahmane DIALLO" userId="4760343351f3e6f7" providerId="LiveId" clId="{54B403A2-ABA2-4108-9AEE-5144727635EE}" dt="2024-05-21T09:15:47.758" v="476" actId="478"/>
          <ac:spMkLst>
            <pc:docMk/>
            <pc:sldMk cId="2560928205" sldId="413"/>
            <ac:spMk id="12" creationId="{83F653E8-84EA-4846-971A-B2249EE6D10C}"/>
          </ac:spMkLst>
        </pc:spChg>
        <pc:spChg chg="mod">
          <ac:chgData name="Abdourahmane DIALLO" userId="4760343351f3e6f7" providerId="LiveId" clId="{54B403A2-ABA2-4108-9AEE-5144727635EE}" dt="2024-05-23T10:00:55.697" v="4692" actId="2711"/>
          <ac:spMkLst>
            <pc:docMk/>
            <pc:sldMk cId="2560928205" sldId="413"/>
            <ac:spMk id="22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3T14:24:50.418" v="6425" actId="20577"/>
          <ac:spMkLst>
            <pc:docMk/>
            <pc:sldMk cId="2560928205" sldId="413"/>
            <ac:spMk id="23" creationId="{4A178791-2430-46BC-B5BE-80730C3EB4C9}"/>
          </ac:spMkLst>
        </pc:spChg>
        <pc:picChg chg="add del mod modCrop">
          <ac:chgData name="Abdourahmane DIALLO" userId="4760343351f3e6f7" providerId="LiveId" clId="{54B403A2-ABA2-4108-9AEE-5144727635EE}" dt="2024-05-23T14:22:58.998" v="6407" actId="478"/>
          <ac:picMkLst>
            <pc:docMk/>
            <pc:sldMk cId="2560928205" sldId="413"/>
            <ac:picMk id="8" creationId="{0F3C8F92-9974-F3F9-1ACB-D6BDBD57330A}"/>
          </ac:picMkLst>
        </pc:picChg>
        <pc:picChg chg="add del mod modCrop">
          <ac:chgData name="Abdourahmane DIALLO" userId="4760343351f3e6f7" providerId="LiveId" clId="{54B403A2-ABA2-4108-9AEE-5144727635EE}" dt="2024-05-23T14:22:58.274" v="6406" actId="478"/>
          <ac:picMkLst>
            <pc:docMk/>
            <pc:sldMk cId="2560928205" sldId="413"/>
            <ac:picMk id="9" creationId="{4E9585C5-14CA-35DF-1C73-02B5B37C6BCA}"/>
          </ac:picMkLst>
        </pc:picChg>
        <pc:picChg chg="del">
          <ac:chgData name="Abdourahmane DIALLO" userId="4760343351f3e6f7" providerId="LiveId" clId="{54B403A2-ABA2-4108-9AEE-5144727635EE}" dt="2024-05-21T09:17:25.648" v="487" actId="478"/>
          <ac:picMkLst>
            <pc:docMk/>
            <pc:sldMk cId="2560928205" sldId="413"/>
            <ac:picMk id="2050" creationId="{65B1F44F-A303-4E26-83ED-C3406323E065}"/>
          </ac:picMkLst>
        </pc:picChg>
      </pc:sldChg>
      <pc:sldChg chg="modSp del mod">
        <pc:chgData name="Abdourahmane DIALLO" userId="4760343351f3e6f7" providerId="LiveId" clId="{54B403A2-ABA2-4108-9AEE-5144727635EE}" dt="2024-05-21T09:16:55.314" v="485" actId="47"/>
        <pc:sldMkLst>
          <pc:docMk/>
          <pc:sldMk cId="2984803827" sldId="414"/>
        </pc:sldMkLst>
        <pc:spChg chg="mod">
          <ac:chgData name="Abdourahmane DIALLO" userId="4760343351f3e6f7" providerId="LiveId" clId="{54B403A2-ABA2-4108-9AEE-5144727635EE}" dt="2024-05-21T09:16:24.069" v="482" actId="20577"/>
          <ac:spMkLst>
            <pc:docMk/>
            <pc:sldMk cId="2984803827" sldId="414"/>
            <ac:spMk id="11" creationId="{61B5D88B-C782-4FEA-9139-7DFA22B2A36F}"/>
          </ac:spMkLst>
        </pc:spChg>
      </pc:sldChg>
      <pc:sldChg chg="del">
        <pc:chgData name="Abdourahmane DIALLO" userId="4760343351f3e6f7" providerId="LiveId" clId="{54B403A2-ABA2-4108-9AEE-5144727635EE}" dt="2024-05-22T13:02:30.410" v="689" actId="47"/>
        <pc:sldMkLst>
          <pc:docMk/>
          <pc:sldMk cId="2601525926" sldId="418"/>
        </pc:sldMkLst>
      </pc:sldChg>
      <pc:sldChg chg="del">
        <pc:chgData name="Abdourahmane DIALLO" userId="4760343351f3e6f7" providerId="LiveId" clId="{54B403A2-ABA2-4108-9AEE-5144727635EE}" dt="2024-05-22T17:51:04.808" v="2534" actId="47"/>
        <pc:sldMkLst>
          <pc:docMk/>
          <pc:sldMk cId="2622522644" sldId="419"/>
        </pc:sldMkLst>
      </pc:sldChg>
      <pc:sldChg chg="del">
        <pc:chgData name="Abdourahmane DIALLO" userId="4760343351f3e6f7" providerId="LiveId" clId="{54B403A2-ABA2-4108-9AEE-5144727635EE}" dt="2024-05-22T13:02:34.671" v="690" actId="47"/>
        <pc:sldMkLst>
          <pc:docMk/>
          <pc:sldMk cId="3357055209" sldId="423"/>
        </pc:sldMkLst>
      </pc:sldChg>
      <pc:sldChg chg="del">
        <pc:chgData name="Abdourahmane DIALLO" userId="4760343351f3e6f7" providerId="LiveId" clId="{54B403A2-ABA2-4108-9AEE-5144727635EE}" dt="2024-05-22T17:51:08.992" v="2536" actId="47"/>
        <pc:sldMkLst>
          <pc:docMk/>
          <pc:sldMk cId="945981197" sldId="425"/>
        </pc:sldMkLst>
      </pc:sldChg>
      <pc:sldChg chg="del">
        <pc:chgData name="Abdourahmane DIALLO" userId="4760343351f3e6f7" providerId="LiveId" clId="{54B403A2-ABA2-4108-9AEE-5144727635EE}" dt="2024-05-22T13:02:30.410" v="689" actId="47"/>
        <pc:sldMkLst>
          <pc:docMk/>
          <pc:sldMk cId="2939692162" sldId="429"/>
        </pc:sldMkLst>
      </pc:sldChg>
      <pc:sldChg chg="addSp delSp modSp mod ord">
        <pc:chgData name="Abdourahmane DIALLO" userId="4760343351f3e6f7" providerId="LiveId" clId="{54B403A2-ABA2-4108-9AEE-5144727635EE}" dt="2024-05-25T08:18:31.792" v="8787" actId="478"/>
        <pc:sldMkLst>
          <pc:docMk/>
          <pc:sldMk cId="509652674" sldId="432"/>
        </pc:sldMkLst>
        <pc:spChg chg="mod">
          <ac:chgData name="Abdourahmane DIALLO" userId="4760343351f3e6f7" providerId="LiveId" clId="{54B403A2-ABA2-4108-9AEE-5144727635EE}" dt="2024-05-23T10:01:37.450" v="4697" actId="2711"/>
          <ac:spMkLst>
            <pc:docMk/>
            <pc:sldMk cId="509652674" sldId="432"/>
            <ac:spMk id="3" creationId="{00000000-0000-0000-0000-000000000000}"/>
          </ac:spMkLst>
        </pc:spChg>
        <pc:spChg chg="add mod">
          <ac:chgData name="Abdourahmane DIALLO" userId="4760343351f3e6f7" providerId="LiveId" clId="{54B403A2-ABA2-4108-9AEE-5144727635EE}" dt="2024-05-25T08:16:10.593" v="8729"/>
          <ac:spMkLst>
            <pc:docMk/>
            <pc:sldMk cId="509652674" sldId="432"/>
            <ac:spMk id="4" creationId="{0FC3B1FA-D2D9-4063-D013-C9EAB0092CD9}"/>
          </ac:spMkLst>
        </pc:spChg>
        <pc:spChg chg="del mod topLvl">
          <ac:chgData name="Abdourahmane DIALLO" userId="4760343351f3e6f7" providerId="LiveId" clId="{54B403A2-ABA2-4108-9AEE-5144727635EE}" dt="2024-05-23T07:22:19.480" v="3681" actId="478"/>
          <ac:spMkLst>
            <pc:docMk/>
            <pc:sldMk cId="509652674" sldId="432"/>
            <ac:spMk id="4" creationId="{8149607A-4CA2-7B82-E8DF-454271CCAC10}"/>
          </ac:spMkLst>
        </pc:spChg>
        <pc:spChg chg="add mod">
          <ac:chgData name="Abdourahmane DIALLO" userId="4760343351f3e6f7" providerId="LiveId" clId="{54B403A2-ABA2-4108-9AEE-5144727635EE}" dt="2024-05-23T15:32:27.791" v="7040" actId="21"/>
          <ac:spMkLst>
            <pc:docMk/>
            <pc:sldMk cId="509652674" sldId="432"/>
            <ac:spMk id="6" creationId="{9D3803B6-752E-8BEB-4094-1394F605F190}"/>
          </ac:spMkLst>
        </pc:spChg>
        <pc:spChg chg="add del mod">
          <ac:chgData name="Abdourahmane DIALLO" userId="4760343351f3e6f7" providerId="LiveId" clId="{54B403A2-ABA2-4108-9AEE-5144727635EE}" dt="2024-05-23T14:57:13.048" v="6632" actId="478"/>
          <ac:spMkLst>
            <pc:docMk/>
            <pc:sldMk cId="509652674" sldId="432"/>
            <ac:spMk id="7" creationId="{E722296A-4C56-3C4E-6672-26FD1A63BC59}"/>
          </ac:spMkLst>
        </pc:spChg>
        <pc:spChg chg="add del mod">
          <ac:chgData name="Abdourahmane DIALLO" userId="4760343351f3e6f7" providerId="LiveId" clId="{54B403A2-ABA2-4108-9AEE-5144727635EE}" dt="2024-05-23T15:17:14.963" v="6848" actId="478"/>
          <ac:spMkLst>
            <pc:docMk/>
            <pc:sldMk cId="509652674" sldId="432"/>
            <ac:spMk id="8" creationId="{4683063E-6B35-34E1-ADE3-BA7151C76630}"/>
          </ac:spMkLst>
        </pc:spChg>
        <pc:spChg chg="mod">
          <ac:chgData name="Abdourahmane DIALLO" userId="4760343351f3e6f7" providerId="LiveId" clId="{54B403A2-ABA2-4108-9AEE-5144727635EE}" dt="2024-05-22T13:11:16.090" v="712" actId="20577"/>
          <ac:spMkLst>
            <pc:docMk/>
            <pc:sldMk cId="509652674" sldId="432"/>
            <ac:spMk id="11" creationId="{201B5D2C-859D-4814-B50E-0D4EAA41F9E6}"/>
          </ac:spMkLst>
        </pc:spChg>
        <pc:spChg chg="add del mod">
          <ac:chgData name="Abdourahmane DIALLO" userId="4760343351f3e6f7" providerId="LiveId" clId="{54B403A2-ABA2-4108-9AEE-5144727635EE}" dt="2024-05-23T12:08:02.448" v="5306" actId="21"/>
          <ac:spMkLst>
            <pc:docMk/>
            <pc:sldMk cId="509652674" sldId="432"/>
            <ac:spMk id="12" creationId="{4B0B099E-A93D-6B09-3E11-CD125B76DDB5}"/>
          </ac:spMkLst>
        </pc:spChg>
        <pc:spChg chg="add del mod">
          <ac:chgData name="Abdourahmane DIALLO" userId="4760343351f3e6f7" providerId="LiveId" clId="{54B403A2-ABA2-4108-9AEE-5144727635EE}" dt="2024-05-25T08:16:09.795" v="8728" actId="478"/>
          <ac:spMkLst>
            <pc:docMk/>
            <pc:sldMk cId="509652674" sldId="432"/>
            <ac:spMk id="13" creationId="{86E5E38D-BBC3-3B2A-5102-7E7570677F9D}"/>
          </ac:spMkLst>
        </pc:spChg>
        <pc:spChg chg="add del mod">
          <ac:chgData name="Abdourahmane DIALLO" userId="4760343351f3e6f7" providerId="LiveId" clId="{54B403A2-ABA2-4108-9AEE-5144727635EE}" dt="2024-05-25T08:18:31.792" v="8787" actId="478"/>
          <ac:spMkLst>
            <pc:docMk/>
            <pc:sldMk cId="509652674" sldId="432"/>
            <ac:spMk id="14" creationId="{642B5A00-00B9-171A-9976-F0A5564A6305}"/>
          </ac:spMkLst>
        </pc:spChg>
        <pc:spChg chg="mod">
          <ac:chgData name="Abdourahmane DIALLO" userId="4760343351f3e6f7" providerId="LiveId" clId="{54B403A2-ABA2-4108-9AEE-5144727635EE}" dt="2024-05-23T10:01:37.450" v="4697" actId="2711"/>
          <ac:spMkLst>
            <pc:docMk/>
            <pc:sldMk cId="509652674" sldId="432"/>
            <ac:spMk id="26" creationId="{864C18A0-EFD8-4D60-B0B3-D024B11D0AB0}"/>
          </ac:spMkLst>
        </pc:spChg>
        <pc:grpChg chg="add del mod">
          <ac:chgData name="Abdourahmane DIALLO" userId="4760343351f3e6f7" providerId="LiveId" clId="{54B403A2-ABA2-4108-9AEE-5144727635EE}" dt="2024-05-23T07:22:19.480" v="3681" actId="478"/>
          <ac:grpSpMkLst>
            <pc:docMk/>
            <pc:sldMk cId="509652674" sldId="432"/>
            <ac:grpSpMk id="2" creationId="{8EBAB3CD-65D2-C26C-B2F6-DE1984BBEAB0}"/>
          </ac:grpSpMkLst>
        </pc:grpChg>
        <pc:grpChg chg="del">
          <ac:chgData name="Abdourahmane DIALLO" userId="4760343351f3e6f7" providerId="LiveId" clId="{54B403A2-ABA2-4108-9AEE-5144727635EE}" dt="2024-05-22T13:11:18.583" v="713" actId="478"/>
          <ac:grpSpMkLst>
            <pc:docMk/>
            <pc:sldMk cId="509652674" sldId="432"/>
            <ac:grpSpMk id="15" creationId="{1C8F287F-D508-42E2-8A47-130AEFA46129}"/>
          </ac:grpSpMkLst>
        </pc:grpChg>
        <pc:picChg chg="add mod">
          <ac:chgData name="Abdourahmane DIALLO" userId="4760343351f3e6f7" providerId="LiveId" clId="{54B403A2-ABA2-4108-9AEE-5144727635EE}" dt="2024-05-25T08:16:10.593" v="8729"/>
          <ac:picMkLst>
            <pc:docMk/>
            <pc:sldMk cId="509652674" sldId="432"/>
            <ac:picMk id="2" creationId="{6F73C8FF-55F1-BBF4-FF22-ACC4A4541D6A}"/>
          </ac:picMkLst>
        </pc:picChg>
        <pc:picChg chg="del mod topLvl">
          <ac:chgData name="Abdourahmane DIALLO" userId="4760343351f3e6f7" providerId="LiveId" clId="{54B403A2-ABA2-4108-9AEE-5144727635EE}" dt="2024-05-25T08:16:07.180" v="8727" actId="478"/>
          <ac:picMkLst>
            <pc:docMk/>
            <pc:sldMk cId="509652674" sldId="432"/>
            <ac:picMk id="5" creationId="{066D1245-D8BD-42B0-A49C-36650733CB8C}"/>
          </ac:picMkLst>
        </pc:picChg>
        <pc:picChg chg="add del mod">
          <ac:chgData name="Abdourahmane DIALLO" userId="4760343351f3e6f7" providerId="LiveId" clId="{54B403A2-ABA2-4108-9AEE-5144727635EE}" dt="2024-05-23T15:17:11.536" v="6845" actId="478"/>
          <ac:picMkLst>
            <pc:docMk/>
            <pc:sldMk cId="509652674" sldId="432"/>
            <ac:picMk id="9" creationId="{81C6EA48-B4AB-98D0-5770-9E1DEBB82C33}"/>
          </ac:picMkLst>
        </pc:picChg>
        <pc:picChg chg="add del mod">
          <ac:chgData name="Abdourahmane DIALLO" userId="4760343351f3e6f7" providerId="LiveId" clId="{54B403A2-ABA2-4108-9AEE-5144727635EE}" dt="2024-05-23T15:17:12.339" v="6846" actId="478"/>
          <ac:picMkLst>
            <pc:docMk/>
            <pc:sldMk cId="509652674" sldId="432"/>
            <ac:picMk id="10" creationId="{3886E0BC-C1EE-ED54-4733-B6F0875C72EF}"/>
          </ac:picMkLst>
        </pc:picChg>
        <pc:picChg chg="add del mod">
          <ac:chgData name="Abdourahmane DIALLO" userId="4760343351f3e6f7" providerId="LiveId" clId="{54B403A2-ABA2-4108-9AEE-5144727635EE}" dt="2024-05-23T15:17:13.008" v="6847" actId="478"/>
          <ac:picMkLst>
            <pc:docMk/>
            <pc:sldMk cId="509652674" sldId="432"/>
            <ac:picMk id="11" creationId="{CD7C11F2-5D4F-1A8E-05FB-A64B3FA56A3A}"/>
          </ac:picMkLst>
        </pc:picChg>
        <pc:picChg chg="add del mod">
          <ac:chgData name="Abdourahmane DIALLO" userId="4760343351f3e6f7" providerId="LiveId" clId="{54B403A2-ABA2-4108-9AEE-5144727635EE}" dt="2024-05-25T08:18:24.411" v="8783" actId="478"/>
          <ac:picMkLst>
            <pc:docMk/>
            <pc:sldMk cId="509652674" sldId="432"/>
            <ac:picMk id="8194" creationId="{655D7142-F757-91B8-5DA5-8741D7DB5D4D}"/>
          </ac:picMkLst>
        </pc:picChg>
        <pc:picChg chg="add del mod">
          <ac:chgData name="Abdourahmane DIALLO" userId="4760343351f3e6f7" providerId="LiveId" clId="{54B403A2-ABA2-4108-9AEE-5144727635EE}" dt="2024-05-25T08:18:26.182" v="8784" actId="478"/>
          <ac:picMkLst>
            <pc:docMk/>
            <pc:sldMk cId="509652674" sldId="432"/>
            <ac:picMk id="8196" creationId="{12D6DD09-9CF5-7F17-9A1E-105A8ED8A7BD}"/>
          </ac:picMkLst>
        </pc:picChg>
        <pc:picChg chg="add del mod">
          <ac:chgData name="Abdourahmane DIALLO" userId="4760343351f3e6f7" providerId="LiveId" clId="{54B403A2-ABA2-4108-9AEE-5144727635EE}" dt="2024-05-25T08:18:27.640" v="8785" actId="478"/>
          <ac:picMkLst>
            <pc:docMk/>
            <pc:sldMk cId="509652674" sldId="432"/>
            <ac:picMk id="8198" creationId="{AC36DADE-59BC-742E-27EE-68F405D49C64}"/>
          </ac:picMkLst>
        </pc:picChg>
        <pc:picChg chg="add del mod">
          <ac:chgData name="Abdourahmane DIALLO" userId="4760343351f3e6f7" providerId="LiveId" clId="{54B403A2-ABA2-4108-9AEE-5144727635EE}" dt="2024-05-25T08:18:29.304" v="8786" actId="478"/>
          <ac:picMkLst>
            <pc:docMk/>
            <pc:sldMk cId="509652674" sldId="432"/>
            <ac:picMk id="8200" creationId="{D7454578-BBA9-ABEC-475F-ABF13C97AB54}"/>
          </ac:picMkLst>
        </pc:picChg>
        <pc:cxnChg chg="add del mod">
          <ac:chgData name="Abdourahmane DIALLO" userId="4760343351f3e6f7" providerId="LiveId" clId="{54B403A2-ABA2-4108-9AEE-5144727635EE}" dt="2024-05-22T17:29:37.601" v="2298" actId="478"/>
          <ac:cxnSpMkLst>
            <pc:docMk/>
            <pc:sldMk cId="509652674" sldId="432"/>
            <ac:cxnSpMk id="6" creationId="{63CEAC1A-94BB-49E4-05D1-52D252A3129E}"/>
          </ac:cxnSpMkLst>
        </pc:cxnChg>
      </pc:sldChg>
      <pc:sldChg chg="del">
        <pc:chgData name="Abdourahmane DIALLO" userId="4760343351f3e6f7" providerId="LiveId" clId="{54B403A2-ABA2-4108-9AEE-5144727635EE}" dt="2024-05-22T13:06:52.260" v="695" actId="47"/>
        <pc:sldMkLst>
          <pc:docMk/>
          <pc:sldMk cId="3611008673" sldId="433"/>
        </pc:sldMkLst>
      </pc:sldChg>
      <pc:sldChg chg="del">
        <pc:chgData name="Abdourahmane DIALLO" userId="4760343351f3e6f7" providerId="LiveId" clId="{54B403A2-ABA2-4108-9AEE-5144727635EE}" dt="2024-05-22T13:06:54.200" v="696" actId="47"/>
        <pc:sldMkLst>
          <pc:docMk/>
          <pc:sldMk cId="1641715284" sldId="434"/>
        </pc:sldMkLst>
      </pc:sldChg>
      <pc:sldChg chg="addSp delSp modSp del mod modNotesTx">
        <pc:chgData name="Abdourahmane DIALLO" userId="4760343351f3e6f7" providerId="LiveId" clId="{54B403A2-ABA2-4108-9AEE-5144727635EE}" dt="2024-05-25T07:58:56.191" v="8436" actId="47"/>
        <pc:sldMkLst>
          <pc:docMk/>
          <pc:sldMk cId="2061543789" sldId="437"/>
        </pc:sldMkLst>
        <pc:spChg chg="add mod">
          <ac:chgData name="Abdourahmane DIALLO" userId="4760343351f3e6f7" providerId="LiveId" clId="{54B403A2-ABA2-4108-9AEE-5144727635EE}" dt="2024-05-23T09:59:52.969" v="4691" actId="2711"/>
          <ac:spMkLst>
            <pc:docMk/>
            <pc:sldMk cId="2061543789" sldId="437"/>
            <ac:spMk id="2" creationId="{557D3BB3-C34B-AE8B-7E94-EDF7A91EE44F}"/>
          </ac:spMkLst>
        </pc:spChg>
        <pc:spChg chg="add del mod">
          <ac:chgData name="Abdourahmane DIALLO" userId="4760343351f3e6f7" providerId="LiveId" clId="{54B403A2-ABA2-4108-9AEE-5144727635EE}" dt="2024-05-23T14:02:13.420" v="6185" actId="478"/>
          <ac:spMkLst>
            <pc:docMk/>
            <pc:sldMk cId="2061543789" sldId="437"/>
            <ac:spMk id="3" creationId="{F0AED869-25DC-AEA6-26D8-0A8A6B9C1ECD}"/>
          </ac:spMkLst>
        </pc:spChg>
        <pc:spChg chg="del">
          <ac:chgData name="Abdourahmane DIALLO" userId="4760343351f3e6f7" providerId="LiveId" clId="{54B403A2-ABA2-4108-9AEE-5144727635EE}" dt="2024-05-22T20:39:50.027" v="3048" actId="478"/>
          <ac:spMkLst>
            <pc:docMk/>
            <pc:sldMk cId="2061543789" sldId="437"/>
            <ac:spMk id="4" creationId="{DFBEFDAD-887C-042D-8BA3-82BE25F78D92}"/>
          </ac:spMkLst>
        </pc:spChg>
        <pc:spChg chg="add del mod">
          <ac:chgData name="Abdourahmane DIALLO" userId="4760343351f3e6f7" providerId="LiveId" clId="{54B403A2-ABA2-4108-9AEE-5144727635EE}" dt="2024-05-23T13:44:16.709" v="5954" actId="478"/>
          <ac:spMkLst>
            <pc:docMk/>
            <pc:sldMk cId="2061543789" sldId="437"/>
            <ac:spMk id="5" creationId="{1209F867-E4E6-8C30-8F39-E0AFD45FCD8E}"/>
          </ac:spMkLst>
        </pc:spChg>
        <pc:spChg chg="add mod">
          <ac:chgData name="Abdourahmane DIALLO" userId="4760343351f3e6f7" providerId="LiveId" clId="{54B403A2-ABA2-4108-9AEE-5144727635EE}" dt="2024-05-23T14:00:10.005" v="6173" actId="20577"/>
          <ac:spMkLst>
            <pc:docMk/>
            <pc:sldMk cId="2061543789" sldId="437"/>
            <ac:spMk id="7" creationId="{EA79C5E0-B3FA-45FE-5E17-CB1932E48685}"/>
          </ac:spMkLst>
        </pc:spChg>
        <pc:spChg chg="add del mod">
          <ac:chgData name="Abdourahmane DIALLO" userId="4760343351f3e6f7" providerId="LiveId" clId="{54B403A2-ABA2-4108-9AEE-5144727635EE}" dt="2024-05-23T13:52:43.279" v="6135" actId="478"/>
          <ac:spMkLst>
            <pc:docMk/>
            <pc:sldMk cId="2061543789" sldId="437"/>
            <ac:spMk id="8" creationId="{FF40B767-1CA9-FA09-88C3-D4739AE3C351}"/>
          </ac:spMkLst>
        </pc:spChg>
        <pc:spChg chg="add del mod">
          <ac:chgData name="Abdourahmane DIALLO" userId="4760343351f3e6f7" providerId="LiveId" clId="{54B403A2-ABA2-4108-9AEE-5144727635EE}" dt="2024-05-23T13:44:29.282" v="5959" actId="478"/>
          <ac:spMkLst>
            <pc:docMk/>
            <pc:sldMk cId="2061543789" sldId="437"/>
            <ac:spMk id="9" creationId="{D63E4D9C-DD18-C2CC-BF0E-3BA3221EF273}"/>
          </ac:spMkLst>
        </pc:spChg>
        <pc:spChg chg="add del mod">
          <ac:chgData name="Abdourahmane DIALLO" userId="4760343351f3e6f7" providerId="LiveId" clId="{54B403A2-ABA2-4108-9AEE-5144727635EE}" dt="2024-05-23T13:44:27.315" v="5958" actId="478"/>
          <ac:spMkLst>
            <pc:docMk/>
            <pc:sldMk cId="2061543789" sldId="437"/>
            <ac:spMk id="12" creationId="{0DFF0300-013C-28D9-91E2-7EB74B58C2DC}"/>
          </ac:spMkLst>
        </pc:spChg>
        <pc:spChg chg="add del mod">
          <ac:chgData name="Abdourahmane DIALLO" userId="4760343351f3e6f7" providerId="LiveId" clId="{54B403A2-ABA2-4108-9AEE-5144727635EE}" dt="2024-05-23T13:44:26.111" v="5957" actId="478"/>
          <ac:spMkLst>
            <pc:docMk/>
            <pc:sldMk cId="2061543789" sldId="437"/>
            <ac:spMk id="14" creationId="{B63E4CBA-30D1-97E2-74AE-BE0A24F2051C}"/>
          </ac:spMkLst>
        </pc:spChg>
        <pc:spChg chg="add del mod">
          <ac:chgData name="Abdourahmane DIALLO" userId="4760343351f3e6f7" providerId="LiveId" clId="{54B403A2-ABA2-4108-9AEE-5144727635EE}" dt="2024-05-23T13:44:22.167" v="5955" actId="478"/>
          <ac:spMkLst>
            <pc:docMk/>
            <pc:sldMk cId="2061543789" sldId="437"/>
            <ac:spMk id="16" creationId="{C68BFDA9-5DD1-DC77-C17D-F1065BDA8034}"/>
          </ac:spMkLst>
        </pc:spChg>
        <pc:spChg chg="add del mod">
          <ac:chgData name="Abdourahmane DIALLO" userId="4760343351f3e6f7" providerId="LiveId" clId="{54B403A2-ABA2-4108-9AEE-5144727635EE}" dt="2024-05-23T13:44:24.095" v="5956" actId="478"/>
          <ac:spMkLst>
            <pc:docMk/>
            <pc:sldMk cId="2061543789" sldId="437"/>
            <ac:spMk id="18" creationId="{5631BD0B-4EE5-88F0-E741-C6D27ED51C8F}"/>
          </ac:spMkLst>
        </pc:spChg>
        <pc:spChg chg="mod">
          <ac:chgData name="Abdourahmane DIALLO" userId="4760343351f3e6f7" providerId="LiveId" clId="{54B403A2-ABA2-4108-9AEE-5144727635EE}" dt="2024-05-23T09:59:52.969" v="4691" actId="2711"/>
          <ac:spMkLst>
            <pc:docMk/>
            <pc:sldMk cId="2061543789" sldId="437"/>
            <ac:spMk id="22" creationId="{00000000-0000-0000-0000-000000000000}"/>
          </ac:spMkLst>
        </pc:spChg>
        <pc:graphicFrameChg chg="del">
          <ac:chgData name="Abdourahmane DIALLO" userId="4760343351f3e6f7" providerId="LiveId" clId="{54B403A2-ABA2-4108-9AEE-5144727635EE}" dt="2024-05-22T18:08:34.182" v="2699" actId="478"/>
          <ac:graphicFrameMkLst>
            <pc:docMk/>
            <pc:sldMk cId="2061543789" sldId="437"/>
            <ac:graphicFrameMk id="11" creationId="{00000000-0000-0000-0000-000000000000}"/>
          </ac:graphicFrameMkLst>
        </pc:graphicFrameChg>
        <pc:picChg chg="add del mod">
          <ac:chgData name="Abdourahmane DIALLO" userId="4760343351f3e6f7" providerId="LiveId" clId="{54B403A2-ABA2-4108-9AEE-5144727635EE}" dt="2024-05-23T14:02:14.644" v="6186" actId="478"/>
          <ac:picMkLst>
            <pc:docMk/>
            <pc:sldMk cId="2061543789" sldId="437"/>
            <ac:picMk id="6" creationId="{ED1EE408-D613-2D89-F5BC-D53BCD75DD22}"/>
          </ac:picMkLst>
        </pc:picChg>
      </pc:sldChg>
      <pc:sldChg chg="del">
        <pc:chgData name="Abdourahmane DIALLO" userId="4760343351f3e6f7" providerId="LiveId" clId="{54B403A2-ABA2-4108-9AEE-5144727635EE}" dt="2024-05-22T13:02:51.700" v="691" actId="47"/>
        <pc:sldMkLst>
          <pc:docMk/>
          <pc:sldMk cId="56070206" sldId="438"/>
        </pc:sldMkLst>
      </pc:sldChg>
      <pc:sldChg chg="del">
        <pc:chgData name="Abdourahmane DIALLO" userId="4760343351f3e6f7" providerId="LiveId" clId="{54B403A2-ABA2-4108-9AEE-5144727635EE}" dt="2024-05-22T13:02:51.700" v="691" actId="47"/>
        <pc:sldMkLst>
          <pc:docMk/>
          <pc:sldMk cId="1933002061" sldId="440"/>
        </pc:sldMkLst>
      </pc:sldChg>
      <pc:sldChg chg="addSp delSp modSp mod ord">
        <pc:chgData name="Abdourahmane DIALLO" userId="4760343351f3e6f7" providerId="LiveId" clId="{54B403A2-ABA2-4108-9AEE-5144727635EE}" dt="2024-05-22T21:47:59.101" v="3337" actId="20577"/>
        <pc:sldMkLst>
          <pc:docMk/>
          <pc:sldMk cId="260849624" sldId="441"/>
        </pc:sldMkLst>
        <pc:spChg chg="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4" creationId="{B22C6D6B-D94E-7D4D-E2D1-53AEF7681D64}"/>
          </ac:spMkLst>
        </pc:spChg>
        <pc:spChg chg="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8" creationId="{536605FC-A30B-9DB5-D9F4-E40A15D5ECFD}"/>
          </ac:spMkLst>
        </pc:spChg>
        <pc:spChg chg="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12" creationId="{8B6BC552-4990-E9AF-1AFF-D31C430FCD81}"/>
          </ac:spMkLst>
        </pc:spChg>
        <pc:spChg chg="add 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14" creationId="{73E35483-D1FF-879F-2A2A-FAF8A6FFAEEB}"/>
          </ac:spMkLst>
        </pc:spChg>
        <pc:spChg chg="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16" creationId="{469F1FEE-1438-2FA1-FBDC-C4AB159E4071}"/>
          </ac:spMkLst>
        </pc:spChg>
        <pc:spChg chg="mod">
          <ac:chgData name="Abdourahmane DIALLO" userId="4760343351f3e6f7" providerId="LiveId" clId="{54B403A2-ABA2-4108-9AEE-5144727635EE}" dt="2024-05-22T13:16:17.484" v="883" actId="20577"/>
          <ac:spMkLst>
            <pc:docMk/>
            <pc:sldMk cId="260849624" sldId="441"/>
            <ac:spMk id="20" creationId="{6A775AE8-A34D-8931-183D-172F5497B4C3}"/>
          </ac:spMkLst>
        </pc:spChg>
        <pc:spChg chg="mod">
          <ac:chgData name="Abdourahmane DIALLO" userId="4760343351f3e6f7" providerId="LiveId" clId="{54B403A2-ABA2-4108-9AEE-5144727635EE}" dt="2024-05-22T13:16:09.690" v="879" actId="20577"/>
          <ac:spMkLst>
            <pc:docMk/>
            <pc:sldMk cId="260849624" sldId="441"/>
            <ac:spMk id="24" creationId="{F3AE5FA1-78E8-12A0-EE76-DCD25765FAA1}"/>
          </ac:spMkLst>
        </pc:spChg>
        <pc:spChg chg="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29" creationId="{D1FF874A-D6C7-52E0-AC3B-4503ACCB3566}"/>
          </ac:spMkLst>
        </pc:spChg>
        <pc:spChg chg="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32" creationId="{6A019A29-03E9-3BF6-E8AD-FFD71F349B38}"/>
          </ac:spMkLst>
        </pc:spChg>
        <pc:spChg chg="add 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41" creationId="{B46115D1-40F7-DC2E-9528-E9D2FA8741B1}"/>
          </ac:spMkLst>
        </pc:spChg>
        <pc:spChg chg="add 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42" creationId="{C91702D2-687F-E156-A565-D38D5376C2A8}"/>
          </ac:spMkLst>
        </pc:spChg>
        <pc:spChg chg="mod">
          <ac:chgData name="Abdourahmane DIALLO" userId="4760343351f3e6f7" providerId="LiveId" clId="{54B403A2-ABA2-4108-9AEE-5144727635EE}" dt="2024-05-22T13:01:27.621" v="688" actId="1036"/>
          <ac:spMkLst>
            <pc:docMk/>
            <pc:sldMk cId="260849624" sldId="441"/>
            <ac:spMk id="48" creationId="{E09F3107-34D1-870C-087E-540C854590F6}"/>
          </ac:spMkLst>
        </pc:spChg>
        <pc:spChg chg="add mod">
          <ac:chgData name="Abdourahmane DIALLO" userId="4760343351f3e6f7" providerId="LiveId" clId="{54B403A2-ABA2-4108-9AEE-5144727635EE}" dt="2024-05-22T21:08:01.593" v="3197"/>
          <ac:spMkLst>
            <pc:docMk/>
            <pc:sldMk cId="260849624" sldId="441"/>
            <ac:spMk id="51" creationId="{60F97319-4B62-DFD6-E38E-84DF86A1C223}"/>
          </ac:spMkLst>
        </pc:spChg>
        <pc:spChg chg="add mod">
          <ac:chgData name="Abdourahmane DIALLO" userId="4760343351f3e6f7" providerId="LiveId" clId="{54B403A2-ABA2-4108-9AEE-5144727635EE}" dt="2024-05-22T13:00:49.621" v="670"/>
          <ac:spMkLst>
            <pc:docMk/>
            <pc:sldMk cId="260849624" sldId="441"/>
            <ac:spMk id="52" creationId="{133C9195-246A-EB1D-2946-1419F57033E1}"/>
          </ac:spMkLst>
        </pc:spChg>
        <pc:spChg chg="add mod">
          <ac:chgData name="Abdourahmane DIALLO" userId="4760343351f3e6f7" providerId="LiveId" clId="{54B403A2-ABA2-4108-9AEE-5144727635EE}" dt="2024-05-22T21:47:59.101" v="3337" actId="20577"/>
          <ac:spMkLst>
            <pc:docMk/>
            <pc:sldMk cId="260849624" sldId="441"/>
            <ac:spMk id="53" creationId="{891E61A7-9EAA-1059-3F99-2C2CE2B1CBC7}"/>
          </ac:spMkLst>
        </pc:spChg>
        <pc:grpChg chg="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3" creationId="{3FB5DAB1-41F6-A752-9A64-4D99F6943F51}"/>
          </ac:grpSpMkLst>
        </pc:grpChg>
        <pc:grpChg chg="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7" creationId="{7FF98BFC-D683-247F-3F5D-47F239141EB1}"/>
          </ac:grpSpMkLst>
        </pc:grpChg>
        <pc:grpChg chg="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11" creationId="{5BC8E697-676D-23A0-D8AB-6B8EC8C503B0}"/>
          </ac:grpSpMkLst>
        </pc:grpChg>
        <pc:grpChg chg="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15" creationId="{EB417A67-2119-7F2C-23E4-C72C121C6746}"/>
          </ac:grpSpMkLst>
        </pc:grpChg>
        <pc:grpChg chg="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19" creationId="{30E1B65E-B15B-8825-2CA3-A359598FC815}"/>
          </ac:grpSpMkLst>
        </pc:grpChg>
        <pc:grpChg chg="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23" creationId="{7335B9F6-5BCC-514B-1040-7CF8583D1115}"/>
          </ac:grpSpMkLst>
        </pc:grpChg>
        <pc:grpChg chg="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26" creationId="{962D3DAD-CB04-AE9F-B405-072319A4E98A}"/>
          </ac:grpSpMkLst>
        </pc:grpChg>
        <pc:grpChg chg="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31" creationId="{066CA827-2925-BF3E-0008-49B9DFF3A054}"/>
          </ac:grpSpMkLst>
        </pc:grpChg>
        <pc:grpChg chg="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34" creationId="{FCCF0E1F-CB3A-2A63-627E-DB0516F9C60C}"/>
          </ac:grpSpMkLst>
        </pc:grpChg>
        <pc:grpChg chg="add 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44" creationId="{2AB87344-F67F-C9B9-A499-E4FDD5AFDF69}"/>
          </ac:grpSpMkLst>
        </pc:grpChg>
        <pc:grpChg chg="add 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45" creationId="{82A1B129-13BD-5A70-4F2C-604D0563E4A8}"/>
          </ac:grpSpMkLst>
        </pc:grpChg>
        <pc:grpChg chg="add 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46" creationId="{930D7539-E66D-1F1B-9DA6-68F231327BEE}"/>
          </ac:grpSpMkLst>
        </pc:grpChg>
        <pc:grpChg chg="add mod">
          <ac:chgData name="Abdourahmane DIALLO" userId="4760343351f3e6f7" providerId="LiveId" clId="{54B403A2-ABA2-4108-9AEE-5144727635EE}" dt="2024-05-22T13:01:27.621" v="688" actId="1036"/>
          <ac:grpSpMkLst>
            <pc:docMk/>
            <pc:sldMk cId="260849624" sldId="441"/>
            <ac:grpSpMk id="47" creationId="{8D66B1F9-4B1B-4947-83E7-FFE895DE50FE}"/>
          </ac:grpSpMkLst>
        </pc:grpChg>
        <pc:grpChg chg="add mod">
          <ac:chgData name="Abdourahmane DIALLO" userId="4760343351f3e6f7" providerId="LiveId" clId="{54B403A2-ABA2-4108-9AEE-5144727635EE}" dt="2024-05-22T13:16:02.200" v="877" actId="1076"/>
          <ac:grpSpMkLst>
            <pc:docMk/>
            <pc:sldMk cId="260849624" sldId="441"/>
            <ac:grpSpMk id="49" creationId="{26EAF95E-FD20-62D2-A5B8-01B9CBB0E7BE}"/>
          </ac:grpSpMkLst>
        </pc:grpChg>
        <pc:grpChg chg="add mod">
          <ac:chgData name="Abdourahmane DIALLO" userId="4760343351f3e6f7" providerId="LiveId" clId="{54B403A2-ABA2-4108-9AEE-5144727635EE}" dt="2024-05-22T13:15:51.540" v="856" actId="1037"/>
          <ac:grpSpMkLst>
            <pc:docMk/>
            <pc:sldMk cId="260849624" sldId="441"/>
            <ac:grpSpMk id="50" creationId="{5C61307E-466E-F430-E75B-00170314426C}"/>
          </ac:grpSpMkLst>
        </pc:grp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5" creationId="{ADE73AA2-49A8-B203-6A7F-D4890849DD2E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9" creationId="{B6948AFC-6B29-3C7D-EE8E-E1BDADE0AAFB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13" creationId="{5724A566-F97A-5BB4-1A10-796FE5AC164F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17" creationId="{6D083EB6-7AFE-9961-0FE5-7D37FA00E35D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21" creationId="{9F3D9FBC-49DF-06E1-98FB-410C65663393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25" creationId="{D0CEA972-6A26-53ED-D8E7-55B00F74F72B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27" creationId="{57B0A12F-1D99-A7F7-69EB-27C591695259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28" creationId="{8148E543-5F90-F7A9-EB36-CF2D36DD5588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35" creationId="{979B6969-C120-804D-1272-159294C1B293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36" creationId="{DA574150-A848-CCC3-C519-236F583E101E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37" creationId="{F838252D-801B-DE39-2ABB-C810CEFD3502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38" creationId="{40B9BA2C-96A1-8213-EA03-CCD1F299E0CB}"/>
          </ac:picMkLst>
        </pc:picChg>
        <pc:picChg chg="mod">
          <ac:chgData name="Abdourahmane DIALLO" userId="4760343351f3e6f7" providerId="LiveId" clId="{54B403A2-ABA2-4108-9AEE-5144727635EE}" dt="2024-05-22T13:01:27.621" v="688" actId="1036"/>
          <ac:picMkLst>
            <pc:docMk/>
            <pc:sldMk cId="260849624" sldId="441"/>
            <ac:picMk id="39" creationId="{1ED07542-A29E-870A-78CB-17D568F054E0}"/>
          </ac:picMkLst>
        </pc:picChg>
        <pc:picChg chg="add del mod">
          <ac:chgData name="Abdourahmane DIALLO" userId="4760343351f3e6f7" providerId="LiveId" clId="{54B403A2-ABA2-4108-9AEE-5144727635EE}" dt="2024-05-22T13:00:55.063" v="671" actId="478"/>
          <ac:picMkLst>
            <pc:docMk/>
            <pc:sldMk cId="260849624" sldId="441"/>
            <ac:picMk id="43" creationId="{B8A1E730-6DAE-4B20-EF23-2D6C69AAE1D9}"/>
          </ac:picMkLst>
        </pc:picChg>
        <pc:cxnChg chg="mod">
          <ac:chgData name="Abdourahmane DIALLO" userId="4760343351f3e6f7" providerId="LiveId" clId="{54B403A2-ABA2-4108-9AEE-5144727635EE}" dt="2024-05-22T13:01:27.621" v="688" actId="1036"/>
          <ac:cxnSpMkLst>
            <pc:docMk/>
            <pc:sldMk cId="260849624" sldId="441"/>
            <ac:cxnSpMk id="6" creationId="{4E15C88C-B80A-3304-F337-08F8629BD31F}"/>
          </ac:cxnSpMkLst>
        </pc:cxnChg>
        <pc:cxnChg chg="mod">
          <ac:chgData name="Abdourahmane DIALLO" userId="4760343351f3e6f7" providerId="LiveId" clId="{54B403A2-ABA2-4108-9AEE-5144727635EE}" dt="2024-05-22T13:01:27.621" v="688" actId="1036"/>
          <ac:cxnSpMkLst>
            <pc:docMk/>
            <pc:sldMk cId="260849624" sldId="441"/>
            <ac:cxnSpMk id="10" creationId="{C82C99F6-1AF9-ADA4-0F8C-93122696D967}"/>
          </ac:cxnSpMkLst>
        </pc:cxnChg>
        <pc:cxnChg chg="add mod">
          <ac:chgData name="Abdourahmane DIALLO" userId="4760343351f3e6f7" providerId="LiveId" clId="{54B403A2-ABA2-4108-9AEE-5144727635EE}" dt="2024-05-22T13:01:27.621" v="688" actId="1036"/>
          <ac:cxnSpMkLst>
            <pc:docMk/>
            <pc:sldMk cId="260849624" sldId="441"/>
            <ac:cxnSpMk id="18" creationId="{85C5EB6A-9DD9-43B9-65D2-D6582E59D2CC}"/>
          </ac:cxnSpMkLst>
        </pc:cxnChg>
        <pc:cxnChg chg="del">
          <ac:chgData name="Abdourahmane DIALLO" userId="4760343351f3e6f7" providerId="LiveId" clId="{54B403A2-ABA2-4108-9AEE-5144727635EE}" dt="2024-05-22T12:49:10.045" v="517" actId="21"/>
          <ac:cxnSpMkLst>
            <pc:docMk/>
            <pc:sldMk cId="260849624" sldId="441"/>
            <ac:cxnSpMk id="22" creationId="{12477F2C-1C16-9325-6B8F-5DDC33228DAE}"/>
          </ac:cxnSpMkLst>
        </pc:cxnChg>
        <pc:cxnChg chg="add mod">
          <ac:chgData name="Abdourahmane DIALLO" userId="4760343351f3e6f7" providerId="LiveId" clId="{54B403A2-ABA2-4108-9AEE-5144727635EE}" dt="2024-05-22T13:01:27.621" v="688" actId="1036"/>
          <ac:cxnSpMkLst>
            <pc:docMk/>
            <pc:sldMk cId="260849624" sldId="441"/>
            <ac:cxnSpMk id="30" creationId="{12477F2C-1C16-9325-6B8F-5DDC33228DAE}"/>
          </ac:cxnSpMkLst>
        </pc:cxnChg>
        <pc:cxnChg chg="del">
          <ac:chgData name="Abdourahmane DIALLO" userId="4760343351f3e6f7" providerId="LiveId" clId="{54B403A2-ABA2-4108-9AEE-5144727635EE}" dt="2024-05-22T12:48:53.181" v="513" actId="478"/>
          <ac:cxnSpMkLst>
            <pc:docMk/>
            <pc:sldMk cId="260849624" sldId="441"/>
            <ac:cxnSpMk id="33" creationId="{95A56826-8FF3-7894-C6FF-337B2DB2A9DF}"/>
          </ac:cxnSpMkLst>
        </pc:cxnChg>
        <pc:cxnChg chg="add mod">
          <ac:chgData name="Abdourahmane DIALLO" userId="4760343351f3e6f7" providerId="LiveId" clId="{54B403A2-ABA2-4108-9AEE-5144727635EE}" dt="2024-05-22T13:01:27.621" v="688" actId="1036"/>
          <ac:cxnSpMkLst>
            <pc:docMk/>
            <pc:sldMk cId="260849624" sldId="441"/>
            <ac:cxnSpMk id="40" creationId="{D2C69B8D-EB5A-D98B-3673-D876DD779B77}"/>
          </ac:cxnSpMkLst>
        </pc:cxnChg>
      </pc:sldChg>
      <pc:sldChg chg="addSp delSp modSp add mod modNotesTx">
        <pc:chgData name="Abdourahmane DIALLO" userId="4760343351f3e6f7" providerId="LiveId" clId="{54B403A2-ABA2-4108-9AEE-5144727635EE}" dt="2024-05-26T07:20:17.614" v="9620" actId="14100"/>
        <pc:sldMkLst>
          <pc:docMk/>
          <pc:sldMk cId="1585250701" sldId="442"/>
        </pc:sldMkLst>
        <pc:spChg chg="add del mod">
          <ac:chgData name="Abdourahmane DIALLO" userId="4760343351f3e6f7" providerId="LiveId" clId="{54B403A2-ABA2-4108-9AEE-5144727635EE}" dt="2024-05-23T14:58:20.446" v="6676" actId="478"/>
          <ac:spMkLst>
            <pc:docMk/>
            <pc:sldMk cId="1585250701" sldId="442"/>
            <ac:spMk id="2" creationId="{5A7CB990-89BF-05BE-C2F0-63D24D6AC9EE}"/>
          </ac:spMkLst>
        </pc:spChg>
        <pc:spChg chg="mod">
          <ac:chgData name="Abdourahmane DIALLO" userId="4760343351f3e6f7" providerId="LiveId" clId="{54B403A2-ABA2-4108-9AEE-5144727635EE}" dt="2024-05-23T10:01:43.159" v="4698" actId="2711"/>
          <ac:spMkLst>
            <pc:docMk/>
            <pc:sldMk cId="1585250701" sldId="442"/>
            <ac:spMk id="3" creationId="{00000000-0000-0000-0000-000000000000}"/>
          </ac:spMkLst>
        </pc:spChg>
        <pc:spChg chg="add mod">
          <ac:chgData name="Abdourahmane DIALLO" userId="4760343351f3e6f7" providerId="LiveId" clId="{54B403A2-ABA2-4108-9AEE-5144727635EE}" dt="2024-05-23T07:24:26.031" v="3707"/>
          <ac:spMkLst>
            <pc:docMk/>
            <pc:sldMk cId="1585250701" sldId="442"/>
            <ac:spMk id="5" creationId="{3A2A2912-E0A3-F1EC-E710-C212397C0C43}"/>
          </ac:spMkLst>
        </pc:spChg>
        <pc:spChg chg="add mod">
          <ac:chgData name="Abdourahmane DIALLO" userId="4760343351f3e6f7" providerId="LiveId" clId="{54B403A2-ABA2-4108-9AEE-5144727635EE}" dt="2024-05-23T07:24:26.031" v="3707"/>
          <ac:spMkLst>
            <pc:docMk/>
            <pc:sldMk cId="1585250701" sldId="442"/>
            <ac:spMk id="6" creationId="{401378EF-B7E6-54AF-C20F-E442C0163900}"/>
          </ac:spMkLst>
        </pc:spChg>
        <pc:spChg chg="del mod">
          <ac:chgData name="Abdourahmane DIALLO" userId="4760343351f3e6f7" providerId="LiveId" clId="{54B403A2-ABA2-4108-9AEE-5144727635EE}" dt="2024-05-23T07:22:52.927" v="3688" actId="478"/>
          <ac:spMkLst>
            <pc:docMk/>
            <pc:sldMk cId="1585250701" sldId="442"/>
            <ac:spMk id="8" creationId="{0C6AF160-E4C3-3421-D4F4-1EB4ABC375E5}"/>
          </ac:spMkLst>
        </pc:spChg>
        <pc:spChg chg="add del">
          <ac:chgData name="Abdourahmane DIALLO" userId="4760343351f3e6f7" providerId="LiveId" clId="{54B403A2-ABA2-4108-9AEE-5144727635EE}" dt="2024-05-23T07:24:30.291" v="3710" actId="22"/>
          <ac:spMkLst>
            <pc:docMk/>
            <pc:sldMk cId="1585250701" sldId="442"/>
            <ac:spMk id="12" creationId="{86C7A60D-78EC-17ED-CE34-EFCE0E60D91E}"/>
          </ac:spMkLst>
        </pc:spChg>
        <pc:spChg chg="add del mod">
          <ac:chgData name="Abdourahmane DIALLO" userId="4760343351f3e6f7" providerId="LiveId" clId="{54B403A2-ABA2-4108-9AEE-5144727635EE}" dt="2024-05-22T21:09:10.178" v="3200" actId="478"/>
          <ac:spMkLst>
            <pc:docMk/>
            <pc:sldMk cId="1585250701" sldId="442"/>
            <ac:spMk id="12" creationId="{C52CEBC4-6CB8-3E58-EC05-8E119FFC01DC}"/>
          </ac:spMkLst>
        </pc:spChg>
        <pc:spChg chg="add del mod">
          <ac:chgData name="Abdourahmane DIALLO" userId="4760343351f3e6f7" providerId="LiveId" clId="{54B403A2-ABA2-4108-9AEE-5144727635EE}" dt="2024-05-23T07:25:07.180" v="3726" actId="478"/>
          <ac:spMkLst>
            <pc:docMk/>
            <pc:sldMk cId="1585250701" sldId="442"/>
            <ac:spMk id="14" creationId="{4E0A9BB0-5E6F-A902-BB7D-FDFC83952A2D}"/>
          </ac:spMkLst>
        </pc:spChg>
        <pc:spChg chg="add del mod">
          <ac:chgData name="Abdourahmane DIALLO" userId="4760343351f3e6f7" providerId="LiveId" clId="{54B403A2-ABA2-4108-9AEE-5144727635EE}" dt="2024-05-23T07:25:04.979" v="3725" actId="478"/>
          <ac:spMkLst>
            <pc:docMk/>
            <pc:sldMk cId="1585250701" sldId="442"/>
            <ac:spMk id="15" creationId="{AF00410C-6195-3581-6D4C-49BC9C2E4D76}"/>
          </ac:spMkLst>
        </pc:spChg>
        <pc:spChg chg="add mod">
          <ac:chgData name="Abdourahmane DIALLO" userId="4760343351f3e6f7" providerId="LiveId" clId="{54B403A2-ABA2-4108-9AEE-5144727635EE}" dt="2024-05-26T07:20:10.137" v="9618" actId="1076"/>
          <ac:spMkLst>
            <pc:docMk/>
            <pc:sldMk cId="1585250701" sldId="442"/>
            <ac:spMk id="18" creationId="{A1B97512-4C1B-777F-F65C-FDC2AC852669}"/>
          </ac:spMkLst>
        </pc:spChg>
        <pc:spChg chg="add mod">
          <ac:chgData name="Abdourahmane DIALLO" userId="4760343351f3e6f7" providerId="LiveId" clId="{54B403A2-ABA2-4108-9AEE-5144727635EE}" dt="2024-05-23T14:58:05.766" v="6675" actId="20577"/>
          <ac:spMkLst>
            <pc:docMk/>
            <pc:sldMk cId="1585250701" sldId="442"/>
            <ac:spMk id="19" creationId="{5A171A04-D7D7-D333-E977-C8653BC483DF}"/>
          </ac:spMkLst>
        </pc:spChg>
        <pc:spChg chg="mod">
          <ac:chgData name="Abdourahmane DIALLO" userId="4760343351f3e6f7" providerId="LiveId" clId="{54B403A2-ABA2-4108-9AEE-5144727635EE}" dt="2024-05-23T10:01:43.159" v="4698" actId="2711"/>
          <ac:spMkLst>
            <pc:docMk/>
            <pc:sldMk cId="1585250701" sldId="442"/>
            <ac:spMk id="26" creationId="{864C18A0-EFD8-4D60-B0B3-D024B11D0AB0}"/>
          </ac:spMkLst>
        </pc:spChg>
        <pc:grpChg chg="del">
          <ac:chgData name="Abdourahmane DIALLO" userId="4760343351f3e6f7" providerId="LiveId" clId="{54B403A2-ABA2-4108-9AEE-5144727635EE}" dt="2024-05-22T13:11:35.800" v="715" actId="478"/>
          <ac:grpSpMkLst>
            <pc:docMk/>
            <pc:sldMk cId="1585250701" sldId="442"/>
            <ac:grpSpMk id="2" creationId="{8EBAB3CD-65D2-C26C-B2F6-DE1984BBEAB0}"/>
          </ac:grpSpMkLst>
        </pc:grpChg>
        <pc:grpChg chg="add del mod">
          <ac:chgData name="Abdourahmane DIALLO" userId="4760343351f3e6f7" providerId="LiveId" clId="{54B403A2-ABA2-4108-9AEE-5144727635EE}" dt="2024-05-23T07:22:55.245" v="3689" actId="478"/>
          <ac:grpSpMkLst>
            <pc:docMk/>
            <pc:sldMk cId="1585250701" sldId="442"/>
            <ac:grpSpMk id="7" creationId="{99BC0987-D993-2DF6-204D-49D86ED4FAAC}"/>
          </ac:grpSpMkLst>
        </pc:grpChg>
        <pc:graphicFrameChg chg="add mod">
          <ac:chgData name="Abdourahmane DIALLO" userId="4760343351f3e6f7" providerId="LiveId" clId="{54B403A2-ABA2-4108-9AEE-5144727635EE}" dt="2024-05-23T07:24:22.618" v="3706"/>
          <ac:graphicFrameMkLst>
            <pc:docMk/>
            <pc:sldMk cId="1585250701" sldId="442"/>
            <ac:graphicFrameMk id="4" creationId="{1A6CF233-E0F3-B15F-27DE-1E20CC173922}"/>
          </ac:graphicFrameMkLst>
        </pc:graphicFrameChg>
        <pc:graphicFrameChg chg="add del mod">
          <ac:chgData name="Abdourahmane DIALLO" userId="4760343351f3e6f7" providerId="LiveId" clId="{54B403A2-ABA2-4108-9AEE-5144727635EE}" dt="2024-05-23T07:27:43.415" v="3728" actId="478"/>
          <ac:graphicFrameMkLst>
            <pc:docMk/>
            <pc:sldMk cId="1585250701" sldId="442"/>
            <ac:graphicFrameMk id="13" creationId="{EFE13763-AA89-1A76-16D9-1A5A298AA8AF}"/>
          </ac:graphicFrameMkLst>
        </pc:graphicFrameChg>
        <pc:graphicFrameChg chg="add mod">
          <ac:chgData name="Abdourahmane DIALLO" userId="4760343351f3e6f7" providerId="LiveId" clId="{54B403A2-ABA2-4108-9AEE-5144727635EE}" dt="2024-05-23T07:27:45.098" v="3729"/>
          <ac:graphicFrameMkLst>
            <pc:docMk/>
            <pc:sldMk cId="1585250701" sldId="442"/>
            <ac:graphicFrameMk id="16" creationId="{8A78BE60-384B-318D-02E1-B9B190073D44}"/>
          </ac:graphicFrameMkLst>
        </pc:graphicFrameChg>
        <pc:graphicFrameChg chg="add del mod modGraphic">
          <ac:chgData name="Abdourahmane DIALLO" userId="4760343351f3e6f7" providerId="LiveId" clId="{54B403A2-ABA2-4108-9AEE-5144727635EE}" dt="2024-05-24T09:03:16.170" v="7377" actId="478"/>
          <ac:graphicFrameMkLst>
            <pc:docMk/>
            <pc:sldMk cId="1585250701" sldId="442"/>
            <ac:graphicFrameMk id="17" creationId="{D92136F7-AEDE-5675-6474-481CC2385B86}"/>
          </ac:graphicFrameMkLst>
        </pc:graphicFrameChg>
        <pc:graphicFrameChg chg="add mod">
          <ac:chgData name="Abdourahmane DIALLO" userId="4760343351f3e6f7" providerId="LiveId" clId="{54B403A2-ABA2-4108-9AEE-5144727635EE}" dt="2024-05-24T09:02:02.013" v="7364"/>
          <ac:graphicFrameMkLst>
            <pc:docMk/>
            <pc:sldMk cId="1585250701" sldId="442"/>
            <ac:graphicFrameMk id="20" creationId="{3FF3769E-0E0A-2662-7744-27B64D1CCC1E}"/>
          </ac:graphicFrameMkLst>
        </pc:graphicFrameChg>
        <pc:graphicFrameChg chg="add del mod modGraphic">
          <ac:chgData name="Abdourahmane DIALLO" userId="4760343351f3e6f7" providerId="LiveId" clId="{54B403A2-ABA2-4108-9AEE-5144727635EE}" dt="2024-05-24T09:03:10.038" v="7375" actId="1076"/>
          <ac:graphicFrameMkLst>
            <pc:docMk/>
            <pc:sldMk cId="1585250701" sldId="442"/>
            <ac:graphicFrameMk id="21" creationId="{40BF8763-A8ED-B6E6-55CA-8DAB40A943E1}"/>
          </ac:graphicFrameMkLst>
        </pc:graphicFrameChg>
        <pc:graphicFrameChg chg="add mod">
          <ac:chgData name="Abdourahmane DIALLO" userId="4760343351f3e6f7" providerId="LiveId" clId="{54B403A2-ABA2-4108-9AEE-5144727635EE}" dt="2024-05-24T09:03:17.616" v="7378"/>
          <ac:graphicFrameMkLst>
            <pc:docMk/>
            <pc:sldMk cId="1585250701" sldId="442"/>
            <ac:graphicFrameMk id="22" creationId="{29737E81-76FA-F148-B806-FE8D96B717A0}"/>
          </ac:graphicFrameMkLst>
        </pc:graphicFrameChg>
        <pc:graphicFrameChg chg="add mod modGraphic">
          <ac:chgData name="Abdourahmane DIALLO" userId="4760343351f3e6f7" providerId="LiveId" clId="{54B403A2-ABA2-4108-9AEE-5144727635EE}" dt="2024-05-26T07:19:33.902" v="9617" actId="1076"/>
          <ac:graphicFrameMkLst>
            <pc:docMk/>
            <pc:sldMk cId="1585250701" sldId="442"/>
            <ac:graphicFrameMk id="23" creationId="{C680379B-0E0B-6ABD-FBE8-0287E634842E}"/>
          </ac:graphicFrameMkLst>
        </pc:graphicFrameChg>
        <pc:picChg chg="mod topLvl">
          <ac:chgData name="Abdourahmane DIALLO" userId="4760343351f3e6f7" providerId="LiveId" clId="{54B403A2-ABA2-4108-9AEE-5144727635EE}" dt="2024-05-26T07:20:17.614" v="9620" actId="14100"/>
          <ac:picMkLst>
            <pc:docMk/>
            <pc:sldMk cId="1585250701" sldId="442"/>
            <ac:picMk id="9" creationId="{FF92510B-176B-713D-DB0D-2A384B48EF68}"/>
          </ac:picMkLst>
        </pc:picChg>
        <pc:cxnChg chg="del mod topLvl">
          <ac:chgData name="Abdourahmane DIALLO" userId="4760343351f3e6f7" providerId="LiveId" clId="{54B403A2-ABA2-4108-9AEE-5144727635EE}" dt="2024-05-23T07:22:55.245" v="3689" actId="478"/>
          <ac:cxnSpMkLst>
            <pc:docMk/>
            <pc:sldMk cId="1585250701" sldId="442"/>
            <ac:cxnSpMk id="10" creationId="{04C40923-D54A-F1D7-C39D-B4BBCAE1F152}"/>
          </ac:cxnSpMkLst>
        </pc:cxnChg>
      </pc:sldChg>
      <pc:sldChg chg="addSp delSp modSp add mod modNotesTx">
        <pc:chgData name="Abdourahmane DIALLO" userId="4760343351f3e6f7" providerId="LiveId" clId="{54B403A2-ABA2-4108-9AEE-5144727635EE}" dt="2024-05-25T08:22:44.416" v="8906" actId="478"/>
        <pc:sldMkLst>
          <pc:docMk/>
          <pc:sldMk cId="455812388" sldId="443"/>
        </pc:sldMkLst>
        <pc:spChg chg="mod">
          <ac:chgData name="Abdourahmane DIALLO" userId="4760343351f3e6f7" providerId="LiveId" clId="{54B403A2-ABA2-4108-9AEE-5144727635EE}" dt="2024-05-23T10:02:30.416" v="4706" actId="2711"/>
          <ac:spMkLst>
            <pc:docMk/>
            <pc:sldMk cId="455812388" sldId="443"/>
            <ac:spMk id="3" creationId="{00000000-0000-0000-0000-000000000000}"/>
          </ac:spMkLst>
        </pc:spChg>
        <pc:spChg chg="del mod">
          <ac:chgData name="Abdourahmane DIALLO" userId="4760343351f3e6f7" providerId="LiveId" clId="{54B403A2-ABA2-4108-9AEE-5144727635EE}" dt="2024-05-23T07:34:56.542" v="3828" actId="478"/>
          <ac:spMkLst>
            <pc:docMk/>
            <pc:sldMk cId="455812388" sldId="443"/>
            <ac:spMk id="6" creationId="{6846B5F6-F8C3-0FFF-5DFF-28C5F592CBE7}"/>
          </ac:spMkLst>
        </pc:spChg>
        <pc:spChg chg="add del mod">
          <ac:chgData name="Abdourahmane DIALLO" userId="4760343351f3e6f7" providerId="LiveId" clId="{54B403A2-ABA2-4108-9AEE-5144727635EE}" dt="2024-05-23T15:01:12.053" v="6698" actId="478"/>
          <ac:spMkLst>
            <pc:docMk/>
            <pc:sldMk cId="455812388" sldId="443"/>
            <ac:spMk id="7" creationId="{4B8F8C64-2BD2-7559-5CA3-06D7D8BA544C}"/>
          </ac:spMkLst>
        </pc:spChg>
        <pc:spChg chg="add mod">
          <ac:chgData name="Abdourahmane DIALLO" userId="4760343351f3e6f7" providerId="LiveId" clId="{54B403A2-ABA2-4108-9AEE-5144727635EE}" dt="2024-05-25T08:20:41.196" v="8810" actId="1035"/>
          <ac:spMkLst>
            <pc:docMk/>
            <pc:sldMk cId="455812388" sldId="443"/>
            <ac:spMk id="8" creationId="{CF5CF872-29EA-5828-F0E9-5F139C60ABB3}"/>
          </ac:spMkLst>
        </pc:spChg>
        <pc:spChg chg="add mod">
          <ac:chgData name="Abdourahmane DIALLO" userId="4760343351f3e6f7" providerId="LiveId" clId="{54B403A2-ABA2-4108-9AEE-5144727635EE}" dt="2024-05-23T15:44:57.387" v="7169" actId="20577"/>
          <ac:spMkLst>
            <pc:docMk/>
            <pc:sldMk cId="455812388" sldId="443"/>
            <ac:spMk id="13" creationId="{BC64B6A5-CDC1-6726-39C9-B87DDDA7DBB9}"/>
          </ac:spMkLst>
        </pc:spChg>
        <pc:spChg chg="add mod">
          <ac:chgData name="Abdourahmane DIALLO" userId="4760343351f3e6f7" providerId="LiveId" clId="{54B403A2-ABA2-4108-9AEE-5144727635EE}" dt="2024-05-23T15:42:44.114" v="7159" actId="1038"/>
          <ac:spMkLst>
            <pc:docMk/>
            <pc:sldMk cId="455812388" sldId="443"/>
            <ac:spMk id="15" creationId="{BF7EE4B4-E8B8-E69E-130D-FB034EA2D436}"/>
          </ac:spMkLst>
        </pc:spChg>
        <pc:spChg chg="mod">
          <ac:chgData name="Abdourahmane DIALLO" userId="4760343351f3e6f7" providerId="LiveId" clId="{54B403A2-ABA2-4108-9AEE-5144727635EE}" dt="2024-05-23T10:02:30.416" v="4706" actId="2711"/>
          <ac:spMkLst>
            <pc:docMk/>
            <pc:sldMk cId="455812388" sldId="443"/>
            <ac:spMk id="26" creationId="{864C18A0-EFD8-4D60-B0B3-D024B11D0AB0}"/>
          </ac:spMkLst>
        </pc:spChg>
        <pc:grpChg chg="add mod">
          <ac:chgData name="Abdourahmane DIALLO" userId="4760343351f3e6f7" providerId="LiveId" clId="{54B403A2-ABA2-4108-9AEE-5144727635EE}" dt="2024-05-23T10:02:30.416" v="4706" actId="2711"/>
          <ac:grpSpMkLst>
            <pc:docMk/>
            <pc:sldMk cId="455812388" sldId="443"/>
            <ac:grpSpMk id="2" creationId="{A1C76BD0-DEE9-0CDB-A265-26DDDE1350F9}"/>
          </ac:grpSpMkLst>
        </pc:grpChg>
        <pc:grpChg chg="del">
          <ac:chgData name="Abdourahmane DIALLO" userId="4760343351f3e6f7" providerId="LiveId" clId="{54B403A2-ABA2-4108-9AEE-5144727635EE}" dt="2024-05-22T13:12:10.245" v="719" actId="478"/>
          <ac:grpSpMkLst>
            <pc:docMk/>
            <pc:sldMk cId="455812388" sldId="443"/>
            <ac:grpSpMk id="7" creationId="{99BC0987-D993-2DF6-204D-49D86ED4FAAC}"/>
          </ac:grpSpMkLst>
        </pc:grpChg>
        <pc:picChg chg="mod">
          <ac:chgData name="Abdourahmane DIALLO" userId="4760343351f3e6f7" providerId="LiveId" clId="{54B403A2-ABA2-4108-9AEE-5144727635EE}" dt="2024-05-22T13:12:10.853" v="720"/>
          <ac:picMkLst>
            <pc:docMk/>
            <pc:sldMk cId="455812388" sldId="443"/>
            <ac:picMk id="4" creationId="{B4DC174C-44AE-8EC1-46D0-51B5F2D3C3AF}"/>
          </ac:picMkLst>
        </pc:picChg>
        <pc:picChg chg="mod">
          <ac:chgData name="Abdourahmane DIALLO" userId="4760343351f3e6f7" providerId="LiveId" clId="{54B403A2-ABA2-4108-9AEE-5144727635EE}" dt="2024-05-23T07:35:42.417" v="3842" actId="1076"/>
          <ac:picMkLst>
            <pc:docMk/>
            <pc:sldMk cId="455812388" sldId="443"/>
            <ac:picMk id="5" creationId="{BFE7D62C-D154-FCF3-F2F5-0786F65CE2A4}"/>
          </ac:picMkLst>
        </pc:picChg>
        <pc:picChg chg="add mod">
          <ac:chgData name="Abdourahmane DIALLO" userId="4760343351f3e6f7" providerId="LiveId" clId="{54B403A2-ABA2-4108-9AEE-5144727635EE}" dt="2024-05-23T15:45:30.960" v="7181" actId="1037"/>
          <ac:picMkLst>
            <pc:docMk/>
            <pc:sldMk cId="455812388" sldId="443"/>
            <ac:picMk id="9" creationId="{9EDE25A5-86AB-EE32-D2F9-2F5B162999EE}"/>
          </ac:picMkLst>
        </pc:picChg>
        <pc:picChg chg="add del mod">
          <ac:chgData name="Abdourahmane DIALLO" userId="4760343351f3e6f7" providerId="LiveId" clId="{54B403A2-ABA2-4108-9AEE-5144727635EE}" dt="2024-05-25T08:22:42.675" v="8905" actId="478"/>
          <ac:picMkLst>
            <pc:docMk/>
            <pc:sldMk cId="455812388" sldId="443"/>
            <ac:picMk id="1026" creationId="{D8CBBAF5-F834-0DD8-A09A-A984A018F860}"/>
          </ac:picMkLst>
        </pc:picChg>
        <pc:picChg chg="add del mod">
          <ac:chgData name="Abdourahmane DIALLO" userId="4760343351f3e6f7" providerId="LiveId" clId="{54B403A2-ABA2-4108-9AEE-5144727635EE}" dt="2024-05-25T08:22:41.193" v="8904" actId="478"/>
          <ac:picMkLst>
            <pc:docMk/>
            <pc:sldMk cId="455812388" sldId="443"/>
            <ac:picMk id="1028" creationId="{891622C6-036C-335C-725E-42E7F1231AEF}"/>
          </ac:picMkLst>
        </pc:picChg>
        <pc:picChg chg="add del mod">
          <ac:chgData name="Abdourahmane DIALLO" userId="4760343351f3e6f7" providerId="LiveId" clId="{54B403A2-ABA2-4108-9AEE-5144727635EE}" dt="2024-05-25T08:22:44.416" v="8906" actId="478"/>
          <ac:picMkLst>
            <pc:docMk/>
            <pc:sldMk cId="455812388" sldId="443"/>
            <ac:picMk id="1030" creationId="{81BA358D-DA2E-4231-DCAA-FB091A636824}"/>
          </ac:picMkLst>
        </pc:picChg>
        <pc:picChg chg="add mod">
          <ac:chgData name="Abdourahmane DIALLO" userId="4760343351f3e6f7" providerId="LiveId" clId="{54B403A2-ABA2-4108-9AEE-5144727635EE}" dt="2024-05-23T15:45:30.960" v="7181" actId="1037"/>
          <ac:picMkLst>
            <pc:docMk/>
            <pc:sldMk cId="455812388" sldId="443"/>
            <ac:picMk id="4098" creationId="{8C602A3D-6DD1-F41C-10F8-A6EF90C32765}"/>
          </ac:picMkLst>
        </pc:picChg>
        <pc:cxnChg chg="add del mod">
          <ac:chgData name="Abdourahmane DIALLO" userId="4760343351f3e6f7" providerId="LiveId" clId="{54B403A2-ABA2-4108-9AEE-5144727635EE}" dt="2024-05-23T07:35:23.974" v="3839" actId="478"/>
          <ac:cxnSpMkLst>
            <pc:docMk/>
            <pc:sldMk cId="455812388" sldId="443"/>
            <ac:cxnSpMk id="11" creationId="{F4B9C625-EE86-47F9-5E63-C0680CF5D015}"/>
          </ac:cxnSpMkLst>
        </pc:cxnChg>
      </pc:sldChg>
      <pc:sldChg chg="addSp delSp modSp add mod modNotesTx">
        <pc:chgData name="Abdourahmane DIALLO" userId="4760343351f3e6f7" providerId="LiveId" clId="{54B403A2-ABA2-4108-9AEE-5144727635EE}" dt="2024-05-25T08:23:53.481" v="8907" actId="1076"/>
        <pc:sldMkLst>
          <pc:docMk/>
          <pc:sldMk cId="2155286412" sldId="444"/>
        </pc:sldMkLst>
        <pc:spChg chg="add del mod">
          <ac:chgData name="Abdourahmane DIALLO" userId="4760343351f3e6f7" providerId="LiveId" clId="{54B403A2-ABA2-4108-9AEE-5144727635EE}" dt="2024-05-23T15:02:01.753" v="6733" actId="478"/>
          <ac:spMkLst>
            <pc:docMk/>
            <pc:sldMk cId="2155286412" sldId="444"/>
            <ac:spMk id="2" creationId="{EA973609-21F9-5FE1-BAC6-EA72333C792D}"/>
          </ac:spMkLst>
        </pc:spChg>
        <pc:spChg chg="mod">
          <ac:chgData name="Abdourahmane DIALLO" userId="4760343351f3e6f7" providerId="LiveId" clId="{54B403A2-ABA2-4108-9AEE-5144727635EE}" dt="2024-05-23T10:02:25.426" v="4705" actId="2711"/>
          <ac:spMkLst>
            <pc:docMk/>
            <pc:sldMk cId="2155286412" sldId="444"/>
            <ac:spMk id="3" creationId="{00000000-0000-0000-0000-000000000000}"/>
          </ac:spMkLst>
        </pc:spChg>
        <pc:spChg chg="add del">
          <ac:chgData name="Abdourahmane DIALLO" userId="4760343351f3e6f7" providerId="LiveId" clId="{54B403A2-ABA2-4108-9AEE-5144727635EE}" dt="2024-05-23T09:40:31.105" v="4443" actId="478"/>
          <ac:spMkLst>
            <pc:docMk/>
            <pc:sldMk cId="2155286412" sldId="444"/>
            <ac:spMk id="4" creationId="{BA850137-55E2-F6CD-97D9-95764F2D96A6}"/>
          </ac:spMkLst>
        </pc:spChg>
        <pc:spChg chg="add mod">
          <ac:chgData name="Abdourahmane DIALLO" userId="4760343351f3e6f7" providerId="LiveId" clId="{54B403A2-ABA2-4108-9AEE-5144727635EE}" dt="2024-05-23T15:46:10.295" v="7183" actId="14"/>
          <ac:spMkLst>
            <pc:docMk/>
            <pc:sldMk cId="2155286412" sldId="444"/>
            <ac:spMk id="6" creationId="{503615DB-FE94-7268-13C0-907B7815B778}"/>
          </ac:spMkLst>
        </pc:spChg>
        <pc:spChg chg="del mod topLvl">
          <ac:chgData name="Abdourahmane DIALLO" userId="4760343351f3e6f7" providerId="LiveId" clId="{54B403A2-ABA2-4108-9AEE-5144727635EE}" dt="2024-05-23T07:38:28.576" v="3868" actId="478"/>
          <ac:spMkLst>
            <pc:docMk/>
            <pc:sldMk cId="2155286412" sldId="444"/>
            <ac:spMk id="8" creationId="{76DF5129-BD13-1D54-8375-6405DEDD1517}"/>
          </ac:spMkLst>
        </pc:spChg>
        <pc:spChg chg="add del mod ord">
          <ac:chgData name="Abdourahmane DIALLO" userId="4760343351f3e6f7" providerId="LiveId" clId="{54B403A2-ABA2-4108-9AEE-5144727635EE}" dt="2024-05-23T09:46:54.113" v="4485" actId="478"/>
          <ac:spMkLst>
            <pc:docMk/>
            <pc:sldMk cId="2155286412" sldId="444"/>
            <ac:spMk id="9" creationId="{576886FA-8CC7-0084-BD4A-BCA9E4D0771B}"/>
          </ac:spMkLst>
        </pc:spChg>
        <pc:spChg chg="add mod">
          <ac:chgData name="Abdourahmane DIALLO" userId="4760343351f3e6f7" providerId="LiveId" clId="{54B403A2-ABA2-4108-9AEE-5144727635EE}" dt="2024-05-23T15:48:02.554" v="7215" actId="20577"/>
          <ac:spMkLst>
            <pc:docMk/>
            <pc:sldMk cId="2155286412" sldId="444"/>
            <ac:spMk id="18" creationId="{09D83376-A5E3-2222-1C92-B318D05066F2}"/>
          </ac:spMkLst>
        </pc:spChg>
        <pc:spChg chg="add del">
          <ac:chgData name="Abdourahmane DIALLO" userId="4760343351f3e6f7" providerId="LiveId" clId="{54B403A2-ABA2-4108-9AEE-5144727635EE}" dt="2024-05-22T13:36:54.193" v="989" actId="22"/>
          <ac:spMkLst>
            <pc:docMk/>
            <pc:sldMk cId="2155286412" sldId="444"/>
            <ac:spMk id="20" creationId="{68194E87-F46F-B221-7885-5ADF0F8CE646}"/>
          </ac:spMkLst>
        </pc:spChg>
        <pc:spChg chg="add del">
          <ac:chgData name="Abdourahmane DIALLO" userId="4760343351f3e6f7" providerId="LiveId" clId="{54B403A2-ABA2-4108-9AEE-5144727635EE}" dt="2024-05-22T13:36:58.868" v="991" actId="478"/>
          <ac:spMkLst>
            <pc:docMk/>
            <pc:sldMk cId="2155286412" sldId="444"/>
            <ac:spMk id="22" creationId="{AF4B166F-E597-EF89-81B0-31CEC756EF36}"/>
          </ac:spMkLst>
        </pc:spChg>
        <pc:spChg chg="add del">
          <ac:chgData name="Abdourahmane DIALLO" userId="4760343351f3e6f7" providerId="LiveId" clId="{54B403A2-ABA2-4108-9AEE-5144727635EE}" dt="2024-05-22T13:37:15.054" v="995" actId="22"/>
          <ac:spMkLst>
            <pc:docMk/>
            <pc:sldMk cId="2155286412" sldId="444"/>
            <ac:spMk id="24" creationId="{52BCBDA9-1026-BF8A-CD40-D43D670671B7}"/>
          </ac:spMkLst>
        </pc:spChg>
        <pc:spChg chg="add mod">
          <ac:chgData name="Abdourahmane DIALLO" userId="4760343351f3e6f7" providerId="LiveId" clId="{54B403A2-ABA2-4108-9AEE-5144727635EE}" dt="2024-05-25T08:23:53.481" v="8907" actId="1076"/>
          <ac:spMkLst>
            <pc:docMk/>
            <pc:sldMk cId="2155286412" sldId="444"/>
            <ac:spMk id="24" creationId="{89B17C4B-7E74-0E50-EAA2-96DE8B8008CE}"/>
          </ac:spMkLst>
        </pc:spChg>
        <pc:spChg chg="mod">
          <ac:chgData name="Abdourahmane DIALLO" userId="4760343351f3e6f7" providerId="LiveId" clId="{54B403A2-ABA2-4108-9AEE-5144727635EE}" dt="2024-05-23T10:02:25.426" v="4705" actId="2711"/>
          <ac:spMkLst>
            <pc:docMk/>
            <pc:sldMk cId="2155286412" sldId="444"/>
            <ac:spMk id="26" creationId="{864C18A0-EFD8-4D60-B0B3-D024B11D0AB0}"/>
          </ac:spMkLst>
        </pc:spChg>
        <pc:spChg chg="add mod">
          <ac:chgData name="Abdourahmane DIALLO" userId="4760343351f3e6f7" providerId="LiveId" clId="{54B403A2-ABA2-4108-9AEE-5144727635EE}" dt="2024-05-23T10:02:25.426" v="4705" actId="2711"/>
          <ac:spMkLst>
            <pc:docMk/>
            <pc:sldMk cId="2155286412" sldId="444"/>
            <ac:spMk id="27" creationId="{6F599A6E-E299-FBAD-15ED-E375734B4023}"/>
          </ac:spMkLst>
        </pc:spChg>
        <pc:spChg chg="add del">
          <ac:chgData name="Abdourahmane DIALLO" userId="4760343351f3e6f7" providerId="LiveId" clId="{54B403A2-ABA2-4108-9AEE-5144727635EE}" dt="2024-05-22T13:37:17.745" v="997" actId="22"/>
          <ac:spMkLst>
            <pc:docMk/>
            <pc:sldMk cId="2155286412" sldId="444"/>
            <ac:spMk id="27" creationId="{B5B13EF5-4D72-A11F-266E-0D65382C160D}"/>
          </ac:spMkLst>
        </pc:spChg>
        <pc:spChg chg="add mod">
          <ac:chgData name="Abdourahmane DIALLO" userId="4760343351f3e6f7" providerId="LiveId" clId="{54B403A2-ABA2-4108-9AEE-5144727635EE}" dt="2024-05-23T15:03:00.347" v="6757" actId="1076"/>
          <ac:spMkLst>
            <pc:docMk/>
            <pc:sldMk cId="2155286412" sldId="444"/>
            <ac:spMk id="28" creationId="{4CE575FD-6616-F1A4-9559-1FA9A6D061A3}"/>
          </ac:spMkLst>
        </pc:spChg>
        <pc:spChg chg="add del mod">
          <ac:chgData name="Abdourahmane DIALLO" userId="4760343351f3e6f7" providerId="LiveId" clId="{54B403A2-ABA2-4108-9AEE-5144727635EE}" dt="2024-05-22T13:38:55.042" v="1012" actId="478"/>
          <ac:spMkLst>
            <pc:docMk/>
            <pc:sldMk cId="2155286412" sldId="444"/>
            <ac:spMk id="29" creationId="{266ECBF3-58D3-DEB4-0D0F-E46AD219C528}"/>
          </ac:spMkLst>
        </pc:spChg>
        <pc:spChg chg="add del">
          <ac:chgData name="Abdourahmane DIALLO" userId="4760343351f3e6f7" providerId="LiveId" clId="{54B403A2-ABA2-4108-9AEE-5144727635EE}" dt="2024-05-23T15:47:08.134" v="7191" actId="22"/>
          <ac:spMkLst>
            <pc:docMk/>
            <pc:sldMk cId="2155286412" sldId="444"/>
            <ac:spMk id="30" creationId="{FDFBCCD1-E4DA-3B38-CCFC-F9E9B536F9A2}"/>
          </ac:spMkLst>
        </pc:spChg>
        <pc:spChg chg="add del">
          <ac:chgData name="Abdourahmane DIALLO" userId="4760343351f3e6f7" providerId="LiveId" clId="{54B403A2-ABA2-4108-9AEE-5144727635EE}" dt="2024-05-22T13:37:40.404" v="1001" actId="478"/>
          <ac:spMkLst>
            <pc:docMk/>
            <pc:sldMk cId="2155286412" sldId="444"/>
            <ac:spMk id="31" creationId="{1AF1FC28-83BF-C256-E758-CBB487DDB531}"/>
          </ac:spMkLst>
        </pc:spChg>
        <pc:spChg chg="add mod">
          <ac:chgData name="Abdourahmane DIALLO" userId="4760343351f3e6f7" providerId="LiveId" clId="{54B403A2-ABA2-4108-9AEE-5144727635EE}" dt="2024-05-23T15:48:17.260" v="7216" actId="122"/>
          <ac:spMkLst>
            <pc:docMk/>
            <pc:sldMk cId="2155286412" sldId="444"/>
            <ac:spMk id="32" creationId="{86DA0757-5FE1-4F5B-EC14-11C772769398}"/>
          </ac:spMkLst>
        </pc:spChg>
        <pc:spChg chg="add del mod">
          <ac:chgData name="Abdourahmane DIALLO" userId="4760343351f3e6f7" providerId="LiveId" clId="{54B403A2-ABA2-4108-9AEE-5144727635EE}" dt="2024-05-23T15:47:59.354" v="7214" actId="478"/>
          <ac:spMkLst>
            <pc:docMk/>
            <pc:sldMk cId="2155286412" sldId="444"/>
            <ac:spMk id="33" creationId="{09907C14-6C6F-59BC-9184-E2035ECDB8B7}"/>
          </ac:spMkLst>
        </pc:spChg>
        <pc:spChg chg="add del mod">
          <ac:chgData name="Abdourahmane DIALLO" userId="4760343351f3e6f7" providerId="LiveId" clId="{54B403A2-ABA2-4108-9AEE-5144727635EE}" dt="2024-05-22T13:39:38.619" v="1021" actId="478"/>
          <ac:spMkLst>
            <pc:docMk/>
            <pc:sldMk cId="2155286412" sldId="444"/>
            <ac:spMk id="34" creationId="{AD2EB839-ED16-84CF-93BE-8B5534CA5AF6}"/>
          </ac:spMkLst>
        </pc:spChg>
        <pc:spChg chg="add del">
          <ac:chgData name="Abdourahmane DIALLO" userId="4760343351f3e6f7" providerId="LiveId" clId="{54B403A2-ABA2-4108-9AEE-5144727635EE}" dt="2024-05-22T13:39:48.509" v="1027" actId="22"/>
          <ac:spMkLst>
            <pc:docMk/>
            <pc:sldMk cId="2155286412" sldId="444"/>
            <ac:spMk id="36" creationId="{38F0F5E7-6741-6E48-DDE0-DF0352272F9B}"/>
          </ac:spMkLst>
        </pc:spChg>
        <pc:spChg chg="add del mod">
          <ac:chgData name="Abdourahmane DIALLO" userId="4760343351f3e6f7" providerId="LiveId" clId="{54B403A2-ABA2-4108-9AEE-5144727635EE}" dt="2024-05-22T13:40:24.644" v="1041" actId="478"/>
          <ac:spMkLst>
            <pc:docMk/>
            <pc:sldMk cId="2155286412" sldId="444"/>
            <ac:spMk id="38" creationId="{E7F5A635-AB46-1695-D704-19CCEC01BC27}"/>
          </ac:spMkLst>
        </pc:spChg>
        <pc:spChg chg="add del">
          <ac:chgData name="Abdourahmane DIALLO" userId="4760343351f3e6f7" providerId="LiveId" clId="{54B403A2-ABA2-4108-9AEE-5144727635EE}" dt="2024-05-22T13:40:37.689" v="1045" actId="22"/>
          <ac:spMkLst>
            <pc:docMk/>
            <pc:sldMk cId="2155286412" sldId="444"/>
            <ac:spMk id="40" creationId="{CC647BBA-8CE7-5018-9E42-ADBA28F501A2}"/>
          </ac:spMkLst>
        </pc:spChg>
        <pc:spChg chg="add del">
          <ac:chgData name="Abdourahmane DIALLO" userId="4760343351f3e6f7" providerId="LiveId" clId="{54B403A2-ABA2-4108-9AEE-5144727635EE}" dt="2024-05-22T13:41:01.426" v="1051" actId="478"/>
          <ac:spMkLst>
            <pc:docMk/>
            <pc:sldMk cId="2155286412" sldId="444"/>
            <ac:spMk id="42" creationId="{8A835416-7525-F764-D3A4-6736CB4CB925}"/>
          </ac:spMkLst>
        </pc:spChg>
        <pc:spChg chg="add del mod">
          <ac:chgData name="Abdourahmane DIALLO" userId="4760343351f3e6f7" providerId="LiveId" clId="{54B403A2-ABA2-4108-9AEE-5144727635EE}" dt="2024-05-23T09:39:40.282" v="4438" actId="478"/>
          <ac:spMkLst>
            <pc:docMk/>
            <pc:sldMk cId="2155286412" sldId="444"/>
            <ac:spMk id="43" creationId="{6B3A4E4D-5CB6-D967-0110-8CD0D7D39D22}"/>
          </ac:spMkLst>
        </pc:spChg>
        <pc:spChg chg="add del">
          <ac:chgData name="Abdourahmane DIALLO" userId="4760343351f3e6f7" providerId="LiveId" clId="{54B403A2-ABA2-4108-9AEE-5144727635EE}" dt="2024-05-22T13:41:18.230" v="1056" actId="22"/>
          <ac:spMkLst>
            <pc:docMk/>
            <pc:sldMk cId="2155286412" sldId="444"/>
            <ac:spMk id="45" creationId="{6B3AC151-E79E-A188-C641-F6AE9202B59D}"/>
          </ac:spMkLst>
        </pc:spChg>
        <pc:spChg chg="add del mod">
          <ac:chgData name="Abdourahmane DIALLO" userId="4760343351f3e6f7" providerId="LiveId" clId="{54B403A2-ABA2-4108-9AEE-5144727635EE}" dt="2024-05-22T13:41:41.023" v="1064" actId="478"/>
          <ac:spMkLst>
            <pc:docMk/>
            <pc:sldMk cId="2155286412" sldId="444"/>
            <ac:spMk id="47" creationId="{DC43A55A-29EF-A038-2CB9-6024893FBFAF}"/>
          </ac:spMkLst>
        </pc:spChg>
        <pc:spChg chg="add del mod">
          <ac:chgData name="Abdourahmane DIALLO" userId="4760343351f3e6f7" providerId="LiveId" clId="{54B403A2-ABA2-4108-9AEE-5144727635EE}" dt="2024-05-23T09:39:38.575" v="4437" actId="478"/>
          <ac:spMkLst>
            <pc:docMk/>
            <pc:sldMk cId="2155286412" sldId="444"/>
            <ac:spMk id="48" creationId="{C952D6D9-18A6-471E-6A43-B2E59BF59022}"/>
          </ac:spMkLst>
        </pc:spChg>
        <pc:spChg chg="add del mod">
          <ac:chgData name="Abdourahmane DIALLO" userId="4760343351f3e6f7" providerId="LiveId" clId="{54B403A2-ABA2-4108-9AEE-5144727635EE}" dt="2024-05-23T09:39:36.831" v="4436" actId="478"/>
          <ac:spMkLst>
            <pc:docMk/>
            <pc:sldMk cId="2155286412" sldId="444"/>
            <ac:spMk id="49" creationId="{1DDE13EE-4949-B50F-FD44-7B6F063D3893}"/>
          </ac:spMkLst>
        </pc:spChg>
        <pc:spChg chg="add del mod">
          <ac:chgData name="Abdourahmane DIALLO" userId="4760343351f3e6f7" providerId="LiveId" clId="{54B403A2-ABA2-4108-9AEE-5144727635EE}" dt="2024-05-22T21:11:37.248" v="3207" actId="478"/>
          <ac:spMkLst>
            <pc:docMk/>
            <pc:sldMk cId="2155286412" sldId="444"/>
            <ac:spMk id="50" creationId="{6E959DF2-F4D0-1454-60BC-4B9E9C45FB34}"/>
          </ac:spMkLst>
        </pc:spChg>
        <pc:grpChg chg="del">
          <ac:chgData name="Abdourahmane DIALLO" userId="4760343351f3e6f7" providerId="LiveId" clId="{54B403A2-ABA2-4108-9AEE-5144727635EE}" dt="2024-05-22T13:12:29.102" v="723" actId="478"/>
          <ac:grpSpMkLst>
            <pc:docMk/>
            <pc:sldMk cId="2155286412" sldId="444"/>
            <ac:grpSpMk id="2" creationId="{A1C76BD0-DEE9-0CDB-A265-26DDDE1350F9}"/>
          </ac:grpSpMkLst>
        </pc:grpChg>
        <pc:grpChg chg="add del mod">
          <ac:chgData name="Abdourahmane DIALLO" userId="4760343351f3e6f7" providerId="LiveId" clId="{54B403A2-ABA2-4108-9AEE-5144727635EE}" dt="2024-05-23T07:38:28.576" v="3868" actId="478"/>
          <ac:grpSpMkLst>
            <pc:docMk/>
            <pc:sldMk cId="2155286412" sldId="444"/>
            <ac:grpSpMk id="7" creationId="{4F54367A-2FCD-8393-0A2F-EAB521240E97}"/>
          </ac:grpSpMkLst>
        </pc:grpChg>
        <pc:grpChg chg="mod topLvl">
          <ac:chgData name="Abdourahmane DIALLO" userId="4760343351f3e6f7" providerId="LiveId" clId="{54B403A2-ABA2-4108-9AEE-5144727635EE}" dt="2024-05-23T09:50:19.672" v="4530" actId="1076"/>
          <ac:grpSpMkLst>
            <pc:docMk/>
            <pc:sldMk cId="2155286412" sldId="444"/>
            <ac:grpSpMk id="10" creationId="{5E332250-D4BE-DB62-1A05-43570A1FAFFB}"/>
          </ac:grpSpMkLst>
        </pc:grpChg>
        <pc:grpChg chg="add del mod">
          <ac:chgData name="Abdourahmane DIALLO" userId="4760343351f3e6f7" providerId="LiveId" clId="{54B403A2-ABA2-4108-9AEE-5144727635EE}" dt="2024-05-23T09:45:53.619" v="4471" actId="478"/>
          <ac:grpSpMkLst>
            <pc:docMk/>
            <pc:sldMk cId="2155286412" sldId="444"/>
            <ac:grpSpMk id="11" creationId="{7496DCDC-8CB4-45CF-2E2E-EDBAB7AC5968}"/>
          </ac:grpSpMkLst>
        </pc:grpChg>
        <pc:picChg chg="mod">
          <ac:chgData name="Abdourahmane DIALLO" userId="4760343351f3e6f7" providerId="LiveId" clId="{54B403A2-ABA2-4108-9AEE-5144727635EE}" dt="2024-05-23T09:47:47.745" v="4489"/>
          <ac:picMkLst>
            <pc:docMk/>
            <pc:sldMk cId="2155286412" sldId="444"/>
            <ac:picMk id="12" creationId="{9039D4E7-0924-B358-6891-06BBF085514D}"/>
          </ac:picMkLst>
        </pc:picChg>
        <pc:picChg chg="mod">
          <ac:chgData name="Abdourahmane DIALLO" userId="4760343351f3e6f7" providerId="LiveId" clId="{54B403A2-ABA2-4108-9AEE-5144727635EE}" dt="2024-05-23T09:49:58.707" v="4529" actId="1076"/>
          <ac:picMkLst>
            <pc:docMk/>
            <pc:sldMk cId="2155286412" sldId="444"/>
            <ac:picMk id="13" creationId="{723AA67D-79AD-7690-31F3-0EED0008970C}"/>
          </ac:picMkLst>
        </pc:picChg>
        <pc:picChg chg="mod">
          <ac:chgData name="Abdourahmane DIALLO" userId="4760343351f3e6f7" providerId="LiveId" clId="{54B403A2-ABA2-4108-9AEE-5144727635EE}" dt="2024-05-23T09:49:53.025" v="4527" actId="1076"/>
          <ac:picMkLst>
            <pc:docMk/>
            <pc:sldMk cId="2155286412" sldId="444"/>
            <ac:picMk id="14" creationId="{818D7AB6-5C5C-A2B3-C8A4-9B574E8F2DBC}"/>
          </ac:picMkLst>
        </pc:picChg>
        <pc:picChg chg="mod">
          <ac:chgData name="Abdourahmane DIALLO" userId="4760343351f3e6f7" providerId="LiveId" clId="{54B403A2-ABA2-4108-9AEE-5144727635EE}" dt="2024-05-23T09:49:54.433" v="4528" actId="1076"/>
          <ac:picMkLst>
            <pc:docMk/>
            <pc:sldMk cId="2155286412" sldId="444"/>
            <ac:picMk id="15" creationId="{02A397A2-6901-2767-637A-38FD25A74D39}"/>
          </ac:picMkLst>
        </pc:picChg>
        <pc:picChg chg="mod">
          <ac:chgData name="Abdourahmane DIALLO" userId="4760343351f3e6f7" providerId="LiveId" clId="{54B403A2-ABA2-4108-9AEE-5144727635EE}" dt="2024-05-23T09:47:42.631" v="4488"/>
          <ac:picMkLst>
            <pc:docMk/>
            <pc:sldMk cId="2155286412" sldId="444"/>
            <ac:picMk id="16" creationId="{E14B27EC-C1C9-BE3D-F837-497E6D6AC64C}"/>
          </ac:picMkLst>
        </pc:picChg>
        <pc:picChg chg="mod">
          <ac:chgData name="Abdourahmane DIALLO" userId="4760343351f3e6f7" providerId="LiveId" clId="{54B403A2-ABA2-4108-9AEE-5144727635EE}" dt="2024-05-23T09:45:43.479" v="4469"/>
          <ac:picMkLst>
            <pc:docMk/>
            <pc:sldMk cId="2155286412" sldId="444"/>
            <ac:picMk id="17" creationId="{0F8E69BE-3071-8E41-E70A-8D32F0CB50BD}"/>
          </ac:picMkLst>
        </pc:picChg>
        <pc:picChg chg="mod">
          <ac:chgData name="Abdourahmane DIALLO" userId="4760343351f3e6f7" providerId="LiveId" clId="{54B403A2-ABA2-4108-9AEE-5144727635EE}" dt="2024-05-23T09:45:43.479" v="4469"/>
          <ac:picMkLst>
            <pc:docMk/>
            <pc:sldMk cId="2155286412" sldId="444"/>
            <ac:picMk id="19" creationId="{E09E7DC2-2D65-8099-D271-246574CEA280}"/>
          </ac:picMkLst>
        </pc:picChg>
        <pc:picChg chg="mod">
          <ac:chgData name="Abdourahmane DIALLO" userId="4760343351f3e6f7" providerId="LiveId" clId="{54B403A2-ABA2-4108-9AEE-5144727635EE}" dt="2024-05-23T09:45:43.479" v="4469"/>
          <ac:picMkLst>
            <pc:docMk/>
            <pc:sldMk cId="2155286412" sldId="444"/>
            <ac:picMk id="20" creationId="{410F4292-8288-058A-9071-988A5ED0D813}"/>
          </ac:picMkLst>
        </pc:picChg>
        <pc:picChg chg="mod">
          <ac:chgData name="Abdourahmane DIALLO" userId="4760343351f3e6f7" providerId="LiveId" clId="{54B403A2-ABA2-4108-9AEE-5144727635EE}" dt="2024-05-23T09:45:43.479" v="4469"/>
          <ac:picMkLst>
            <pc:docMk/>
            <pc:sldMk cId="2155286412" sldId="444"/>
            <ac:picMk id="21" creationId="{C4CD0654-1355-A1B9-CDE7-F4890CF7016B}"/>
          </ac:picMkLst>
        </pc:picChg>
        <pc:picChg chg="mod">
          <ac:chgData name="Abdourahmane DIALLO" userId="4760343351f3e6f7" providerId="LiveId" clId="{54B403A2-ABA2-4108-9AEE-5144727635EE}" dt="2024-05-23T09:45:43.479" v="4469"/>
          <ac:picMkLst>
            <pc:docMk/>
            <pc:sldMk cId="2155286412" sldId="444"/>
            <ac:picMk id="22" creationId="{1458EF07-650F-A0BB-5174-03E8C787A558}"/>
          </ac:picMkLst>
        </pc:picChg>
        <pc:cxnChg chg="del mod">
          <ac:chgData name="Abdourahmane DIALLO" userId="4760343351f3e6f7" providerId="LiveId" clId="{54B403A2-ABA2-4108-9AEE-5144727635EE}" dt="2024-05-22T13:42:24.369" v="1075" actId="478"/>
          <ac:cxnSpMkLst>
            <pc:docMk/>
            <pc:sldMk cId="2155286412" sldId="444"/>
            <ac:cxnSpMk id="9" creationId="{37062DA4-B837-0805-4046-72C46E75632C}"/>
          </ac:cxnSpMkLst>
        </pc:cxnChg>
      </pc:sldChg>
      <pc:sldChg chg="addSp delSp modSp add del mod ord">
        <pc:chgData name="Abdourahmane DIALLO" userId="4760343351f3e6f7" providerId="LiveId" clId="{54B403A2-ABA2-4108-9AEE-5144727635EE}" dt="2024-05-22T16:52:26.675" v="1611" actId="47"/>
        <pc:sldMkLst>
          <pc:docMk/>
          <pc:sldMk cId="3713284202" sldId="445"/>
        </pc:sldMkLst>
        <pc:spChg chg="mod">
          <ac:chgData name="Abdourahmane DIALLO" userId="4760343351f3e6f7" providerId="LiveId" clId="{54B403A2-ABA2-4108-9AEE-5144727635EE}" dt="2024-05-22T13:12:48.844" v="728"/>
          <ac:spMkLst>
            <pc:docMk/>
            <pc:sldMk cId="3713284202" sldId="445"/>
            <ac:spMk id="4" creationId="{8485C0C1-B071-5E9A-5503-36FC5D9AA1E1}"/>
          </ac:spMkLst>
        </pc:spChg>
        <pc:grpChg chg="add del mod">
          <ac:chgData name="Abdourahmane DIALLO" userId="4760343351f3e6f7" providerId="LiveId" clId="{54B403A2-ABA2-4108-9AEE-5144727635EE}" dt="2024-05-22T16:52:20.052" v="1607" actId="21"/>
          <ac:grpSpMkLst>
            <pc:docMk/>
            <pc:sldMk cId="3713284202" sldId="445"/>
            <ac:grpSpMk id="2" creationId="{6861624C-22BB-C52B-6F0D-1B95590F3DAB}"/>
          </ac:grpSpMkLst>
        </pc:grpChg>
        <pc:grpChg chg="del">
          <ac:chgData name="Abdourahmane DIALLO" userId="4760343351f3e6f7" providerId="LiveId" clId="{54B403A2-ABA2-4108-9AEE-5144727635EE}" dt="2024-05-22T13:12:48.267" v="727" actId="478"/>
          <ac:grpSpMkLst>
            <pc:docMk/>
            <pc:sldMk cId="3713284202" sldId="445"/>
            <ac:grpSpMk id="7" creationId="{4F54367A-2FCD-8393-0A2F-EAB521240E97}"/>
          </ac:grpSpMkLst>
        </pc:grpChg>
        <pc:picChg chg="mod">
          <ac:chgData name="Abdourahmane DIALLO" userId="4760343351f3e6f7" providerId="LiveId" clId="{54B403A2-ABA2-4108-9AEE-5144727635EE}" dt="2024-05-22T13:12:48.844" v="728"/>
          <ac:picMkLst>
            <pc:docMk/>
            <pc:sldMk cId="3713284202" sldId="445"/>
            <ac:picMk id="5" creationId="{AFAC29D4-4042-147A-2BEB-7AC50E6B3317}"/>
          </ac:picMkLst>
        </pc:picChg>
        <pc:cxnChg chg="mod">
          <ac:chgData name="Abdourahmane DIALLO" userId="4760343351f3e6f7" providerId="LiveId" clId="{54B403A2-ABA2-4108-9AEE-5144727635EE}" dt="2024-05-22T13:12:48.844" v="728"/>
          <ac:cxnSpMkLst>
            <pc:docMk/>
            <pc:sldMk cId="3713284202" sldId="445"/>
            <ac:cxnSpMk id="6" creationId="{FF92B453-9149-7D94-797E-1057DA4C52E0}"/>
          </ac:cxnSpMkLst>
        </pc:cxnChg>
      </pc:sldChg>
      <pc:sldChg chg="addSp delSp modSp add mod">
        <pc:chgData name="Abdourahmane DIALLO" userId="4760343351f3e6f7" providerId="LiveId" clId="{54B403A2-ABA2-4108-9AEE-5144727635EE}" dt="2024-05-25T09:01:20.746" v="9082" actId="20577"/>
        <pc:sldMkLst>
          <pc:docMk/>
          <pc:sldMk cId="3073935228" sldId="446"/>
        </pc:sldMkLst>
        <pc:spChg chg="add del mod">
          <ac:chgData name="Abdourahmane DIALLO" userId="4760343351f3e6f7" providerId="LiveId" clId="{54B403A2-ABA2-4108-9AEE-5144727635EE}" dt="2024-05-23T15:05:54.105" v="6807" actId="478"/>
          <ac:spMkLst>
            <pc:docMk/>
            <pc:sldMk cId="3073935228" sldId="446"/>
            <ac:spMk id="2" creationId="{6842A268-C4CF-C023-DE40-7F78E4FC0024}"/>
          </ac:spMkLst>
        </pc:spChg>
        <pc:spChg chg="add del mod">
          <ac:chgData name="Abdourahmane DIALLO" userId="4760343351f3e6f7" providerId="LiveId" clId="{54B403A2-ABA2-4108-9AEE-5144727635EE}" dt="2024-05-25T08:48:35.293" v="8933" actId="478"/>
          <ac:spMkLst>
            <pc:docMk/>
            <pc:sldMk cId="3073935228" sldId="446"/>
            <ac:spMk id="2" creationId="{AF1255F0-3013-592E-B2BC-4102CB00A6FC}"/>
          </ac:spMkLst>
        </pc:spChg>
        <pc:spChg chg="mod">
          <ac:chgData name="Abdourahmane DIALLO" userId="4760343351f3e6f7" providerId="LiveId" clId="{54B403A2-ABA2-4108-9AEE-5144727635EE}" dt="2024-05-23T10:02:40.699" v="4707" actId="2711"/>
          <ac:spMkLst>
            <pc:docMk/>
            <pc:sldMk cId="3073935228" sldId="446"/>
            <ac:spMk id="3" creationId="{00000000-0000-0000-0000-000000000000}"/>
          </ac:spMkLst>
        </pc:spChg>
        <pc:spChg chg="add del mod">
          <ac:chgData name="Abdourahmane DIALLO" userId="4760343351f3e6f7" providerId="LiveId" clId="{54B403A2-ABA2-4108-9AEE-5144727635EE}" dt="2024-05-23T15:06:17.778" v="6809" actId="478"/>
          <ac:spMkLst>
            <pc:docMk/>
            <pc:sldMk cId="3073935228" sldId="446"/>
            <ac:spMk id="4" creationId="{CCF2244E-22B9-D880-A608-37906A92D400}"/>
          </ac:spMkLst>
        </pc:spChg>
        <pc:spChg chg="add mod">
          <ac:chgData name="Abdourahmane DIALLO" userId="4760343351f3e6f7" providerId="LiveId" clId="{54B403A2-ABA2-4108-9AEE-5144727635EE}" dt="2024-05-25T09:00:56.301" v="9081" actId="1035"/>
          <ac:spMkLst>
            <pc:docMk/>
            <pc:sldMk cId="3073935228" sldId="446"/>
            <ac:spMk id="5" creationId="{27740BB4-B345-0637-C461-5BCBDB71D0A1}"/>
          </ac:spMkLst>
        </pc:spChg>
        <pc:spChg chg="add del mod">
          <ac:chgData name="Abdourahmane DIALLO" userId="4760343351f3e6f7" providerId="LiveId" clId="{54B403A2-ABA2-4108-9AEE-5144727635EE}" dt="2024-05-23T15:06:20.720" v="6811" actId="478"/>
          <ac:spMkLst>
            <pc:docMk/>
            <pc:sldMk cId="3073935228" sldId="446"/>
            <ac:spMk id="6" creationId="{B1785D59-115C-A4AE-F650-E796DE9CBEC2}"/>
          </ac:spMkLst>
        </pc:spChg>
        <pc:spChg chg="add mod">
          <ac:chgData name="Abdourahmane DIALLO" userId="4760343351f3e6f7" providerId="LiveId" clId="{54B403A2-ABA2-4108-9AEE-5144727635EE}" dt="2024-05-25T09:00:49.762" v="9062" actId="1035"/>
          <ac:spMkLst>
            <pc:docMk/>
            <pc:sldMk cId="3073935228" sldId="446"/>
            <ac:spMk id="7" creationId="{41C4A7DB-51D6-46D1-810D-EE69D8A534F0}"/>
          </ac:spMkLst>
        </pc:spChg>
        <pc:spChg chg="del mod topLvl">
          <ac:chgData name="Abdourahmane DIALLO" userId="4760343351f3e6f7" providerId="LiveId" clId="{54B403A2-ABA2-4108-9AEE-5144727635EE}" dt="2024-05-23T09:58:25.700" v="4678" actId="478"/>
          <ac:spMkLst>
            <pc:docMk/>
            <pc:sldMk cId="3073935228" sldId="446"/>
            <ac:spMk id="8" creationId="{44B0EF15-F4B4-A4EC-791D-89C58516A25E}"/>
          </ac:spMkLst>
        </pc:spChg>
        <pc:spChg chg="add del">
          <ac:chgData name="Abdourahmane DIALLO" userId="4760343351f3e6f7" providerId="LiveId" clId="{54B403A2-ABA2-4108-9AEE-5144727635EE}" dt="2024-05-25T08:59:25.005" v="9006" actId="22"/>
          <ac:spMkLst>
            <pc:docMk/>
            <pc:sldMk cId="3073935228" sldId="446"/>
            <ac:spMk id="10" creationId="{44B31EAE-CFBE-52B0-F6B3-9EF8ADB65C1F}"/>
          </ac:spMkLst>
        </pc:spChg>
        <pc:spChg chg="del mod topLvl">
          <ac:chgData name="Abdourahmane DIALLO" userId="4760343351f3e6f7" providerId="LiveId" clId="{54B403A2-ABA2-4108-9AEE-5144727635EE}" dt="2024-05-23T09:58:28.704" v="4679" actId="478"/>
          <ac:spMkLst>
            <pc:docMk/>
            <pc:sldMk cId="3073935228" sldId="446"/>
            <ac:spMk id="11" creationId="{8485C0C1-B071-5E9A-5503-36FC5D9AA1E1}"/>
          </ac:spMkLst>
        </pc:spChg>
        <pc:spChg chg="add del mod">
          <ac:chgData name="Abdourahmane DIALLO" userId="4760343351f3e6f7" providerId="LiveId" clId="{54B403A2-ABA2-4108-9AEE-5144727635EE}" dt="2024-05-25T08:59:30.760" v="9010" actId="22"/>
          <ac:spMkLst>
            <pc:docMk/>
            <pc:sldMk cId="3073935228" sldId="446"/>
            <ac:spMk id="12" creationId="{C04A1126-FB7F-5356-611C-00201D0EC7E7}"/>
          </ac:spMkLst>
        </pc:spChg>
        <pc:spChg chg="add mod">
          <ac:chgData name="Abdourahmane DIALLO" userId="4760343351f3e6f7" providerId="LiveId" clId="{54B403A2-ABA2-4108-9AEE-5144727635EE}" dt="2024-05-23T15:04:40.177" v="6783"/>
          <ac:spMkLst>
            <pc:docMk/>
            <pc:sldMk cId="3073935228" sldId="446"/>
            <ac:spMk id="13" creationId="{5AE28A56-31F6-1A25-16C9-ABEB73ACDA1B}"/>
          </ac:spMkLst>
        </pc:spChg>
        <pc:spChg chg="add mod">
          <ac:chgData name="Abdourahmane DIALLO" userId="4760343351f3e6f7" providerId="LiveId" clId="{54B403A2-ABA2-4108-9AEE-5144727635EE}" dt="2024-05-23T15:05:22.494" v="6794" actId="20577"/>
          <ac:spMkLst>
            <pc:docMk/>
            <pc:sldMk cId="3073935228" sldId="446"/>
            <ac:spMk id="14" creationId="{594EB033-B8AC-14CD-1B33-14B7BCBDFD53}"/>
          </ac:spMkLst>
        </pc:spChg>
        <pc:spChg chg="add del mod">
          <ac:chgData name="Abdourahmane DIALLO" userId="4760343351f3e6f7" providerId="LiveId" clId="{54B403A2-ABA2-4108-9AEE-5144727635EE}" dt="2024-05-25T09:00:36.123" v="9032" actId="1076"/>
          <ac:spMkLst>
            <pc:docMk/>
            <pc:sldMk cId="3073935228" sldId="446"/>
            <ac:spMk id="15" creationId="{CB5313AF-3E73-AF65-94CE-3A6BC30CAE67}"/>
          </ac:spMkLst>
        </pc:spChg>
        <pc:spChg chg="add mod">
          <ac:chgData name="Abdourahmane DIALLO" userId="4760343351f3e6f7" providerId="LiveId" clId="{54B403A2-ABA2-4108-9AEE-5144727635EE}" dt="2024-05-25T09:01:20.746" v="9082" actId="20577"/>
          <ac:spMkLst>
            <pc:docMk/>
            <pc:sldMk cId="3073935228" sldId="446"/>
            <ac:spMk id="16" creationId="{6B544CCE-5721-3225-EAA1-89ED57820389}"/>
          </ac:spMkLst>
        </pc:spChg>
        <pc:spChg chg="add">
          <ac:chgData name="Abdourahmane DIALLO" userId="4760343351f3e6f7" providerId="LiveId" clId="{54B403A2-ABA2-4108-9AEE-5144727635EE}" dt="2024-05-22T16:56:41.334" v="1766"/>
          <ac:spMkLst>
            <pc:docMk/>
            <pc:sldMk cId="3073935228" sldId="446"/>
            <ac:spMk id="16" creationId="{E1866E7B-01DD-5915-ABE9-828DDECB6D94}"/>
          </ac:spMkLst>
        </pc:spChg>
        <pc:spChg chg="add del">
          <ac:chgData name="Abdourahmane DIALLO" userId="4760343351f3e6f7" providerId="LiveId" clId="{54B403A2-ABA2-4108-9AEE-5144727635EE}" dt="2024-05-24T12:47:52.266" v="7818" actId="22"/>
          <ac:spMkLst>
            <pc:docMk/>
            <pc:sldMk cId="3073935228" sldId="446"/>
            <ac:spMk id="17" creationId="{C63DB766-4C27-2755-31AB-774BDC6C70D7}"/>
          </ac:spMkLst>
        </pc:spChg>
        <pc:spChg chg="add">
          <ac:chgData name="Abdourahmane DIALLO" userId="4760343351f3e6f7" providerId="LiveId" clId="{54B403A2-ABA2-4108-9AEE-5144727635EE}" dt="2024-05-22T16:56:41.334" v="1766"/>
          <ac:spMkLst>
            <pc:docMk/>
            <pc:sldMk cId="3073935228" sldId="446"/>
            <ac:spMk id="17" creationId="{C7815F0A-DE89-B4D3-B44E-652AC8795D06}"/>
          </ac:spMkLst>
        </pc:spChg>
        <pc:spChg chg="add">
          <ac:chgData name="Abdourahmane DIALLO" userId="4760343351f3e6f7" providerId="LiveId" clId="{54B403A2-ABA2-4108-9AEE-5144727635EE}" dt="2024-05-22T16:56:41.334" v="1766"/>
          <ac:spMkLst>
            <pc:docMk/>
            <pc:sldMk cId="3073935228" sldId="446"/>
            <ac:spMk id="18" creationId="{1C7ED094-3F18-4D5B-2BC5-6C7D419863DB}"/>
          </ac:spMkLst>
        </pc:spChg>
        <pc:spChg chg="add mod ord">
          <ac:chgData name="Abdourahmane DIALLO" userId="4760343351f3e6f7" providerId="LiveId" clId="{54B403A2-ABA2-4108-9AEE-5144727635EE}" dt="2024-05-25T09:00:44.609" v="9052" actId="1035"/>
          <ac:spMkLst>
            <pc:docMk/>
            <pc:sldMk cId="3073935228" sldId="446"/>
            <ac:spMk id="19" creationId="{7B623F80-CCEE-86D5-99FD-1AADCDE139C7}"/>
          </ac:spMkLst>
        </pc:spChg>
        <pc:spChg chg="add del mod">
          <ac:chgData name="Abdourahmane DIALLO" userId="4760343351f3e6f7" providerId="LiveId" clId="{54B403A2-ABA2-4108-9AEE-5144727635EE}" dt="2024-05-23T15:06:22.629" v="6812" actId="478"/>
          <ac:spMkLst>
            <pc:docMk/>
            <pc:sldMk cId="3073935228" sldId="446"/>
            <ac:spMk id="20" creationId="{3749D307-D629-2239-7029-CCB193C99ED9}"/>
          </ac:spMkLst>
        </pc:spChg>
        <pc:spChg chg="mod">
          <ac:chgData name="Abdourahmane DIALLO" userId="4760343351f3e6f7" providerId="LiveId" clId="{54B403A2-ABA2-4108-9AEE-5144727635EE}" dt="2024-05-23T10:02:40.699" v="4707" actId="2711"/>
          <ac:spMkLst>
            <pc:docMk/>
            <pc:sldMk cId="3073935228" sldId="446"/>
            <ac:spMk id="26" creationId="{864C18A0-EFD8-4D60-B0B3-D024B11D0AB0}"/>
          </ac:spMkLst>
        </pc:spChg>
        <pc:grpChg chg="del">
          <ac:chgData name="Abdourahmane DIALLO" userId="4760343351f3e6f7" providerId="LiveId" clId="{54B403A2-ABA2-4108-9AEE-5144727635EE}" dt="2024-05-22T13:13:20.942" v="731" actId="478"/>
          <ac:grpSpMkLst>
            <pc:docMk/>
            <pc:sldMk cId="3073935228" sldId="446"/>
            <ac:grpSpMk id="2" creationId="{6861624C-22BB-C52B-6F0D-1B95590F3DAB}"/>
          </ac:grpSpMkLst>
        </pc:grpChg>
        <pc:grpChg chg="add del mod">
          <ac:chgData name="Abdourahmane DIALLO" userId="4760343351f3e6f7" providerId="LiveId" clId="{54B403A2-ABA2-4108-9AEE-5144727635EE}" dt="2024-05-23T09:58:25.700" v="4678" actId="478"/>
          <ac:grpSpMkLst>
            <pc:docMk/>
            <pc:sldMk cId="3073935228" sldId="446"/>
            <ac:grpSpMk id="7" creationId="{528E1AE2-ABB2-4F46-C3FF-B3027968BD05}"/>
          </ac:grpSpMkLst>
        </pc:grpChg>
        <pc:grpChg chg="add del mod">
          <ac:chgData name="Abdourahmane DIALLO" userId="4760343351f3e6f7" providerId="LiveId" clId="{54B403A2-ABA2-4108-9AEE-5144727635EE}" dt="2024-05-23T09:58:28.704" v="4679" actId="478"/>
          <ac:grpSpMkLst>
            <pc:docMk/>
            <pc:sldMk cId="3073935228" sldId="446"/>
            <ac:grpSpMk id="10" creationId="{6861624C-22BB-C52B-6F0D-1B95590F3DAB}"/>
          </ac:grpSpMkLst>
        </pc:grpChg>
        <pc:picChg chg="mod topLvl">
          <ac:chgData name="Abdourahmane DIALLO" userId="4760343351f3e6f7" providerId="LiveId" clId="{54B403A2-ABA2-4108-9AEE-5144727635EE}" dt="2024-05-25T08:53:28.988" v="9004" actId="1076"/>
          <ac:picMkLst>
            <pc:docMk/>
            <pc:sldMk cId="3073935228" sldId="446"/>
            <ac:picMk id="9" creationId="{C7E8A201-0582-99EC-9E14-2C217B247754}"/>
          </ac:picMkLst>
        </pc:picChg>
        <pc:picChg chg="del mod topLvl">
          <ac:chgData name="Abdourahmane DIALLO" userId="4760343351f3e6f7" providerId="LiveId" clId="{54B403A2-ABA2-4108-9AEE-5144727635EE}" dt="2024-05-23T15:06:16.766" v="6808" actId="478"/>
          <ac:picMkLst>
            <pc:docMk/>
            <pc:sldMk cId="3073935228" sldId="446"/>
            <ac:picMk id="12" creationId="{AFAC29D4-4042-147A-2BEB-7AC50E6B3317}"/>
          </ac:picMkLst>
        </pc:picChg>
        <pc:picChg chg="add del mod">
          <ac:chgData name="Abdourahmane DIALLO" userId="4760343351f3e6f7" providerId="LiveId" clId="{54B403A2-ABA2-4108-9AEE-5144727635EE}" dt="2024-05-23T15:06:19.068" v="6810" actId="478"/>
          <ac:picMkLst>
            <pc:docMk/>
            <pc:sldMk cId="3073935228" sldId="446"/>
            <ac:picMk id="9218" creationId="{CA52A9EE-60BF-811F-FE4E-1EF422750A01}"/>
          </ac:picMkLst>
        </pc:picChg>
        <pc:picChg chg="add mod">
          <ac:chgData name="Abdourahmane DIALLO" userId="4760343351f3e6f7" providerId="LiveId" clId="{54B403A2-ABA2-4108-9AEE-5144727635EE}" dt="2024-05-25T09:00:44.609" v="9052" actId="1035"/>
          <ac:picMkLst>
            <pc:docMk/>
            <pc:sldMk cId="3073935228" sldId="446"/>
            <ac:picMk id="9220" creationId="{6D2D20B1-C525-4EB5-6CB8-DEFEFFDEA5F5}"/>
          </ac:picMkLst>
        </pc:picChg>
        <pc:cxnChg chg="del mod">
          <ac:chgData name="Abdourahmane DIALLO" userId="4760343351f3e6f7" providerId="LiveId" clId="{54B403A2-ABA2-4108-9AEE-5144727635EE}" dt="2024-05-22T16:52:31.043" v="1612" actId="478"/>
          <ac:cxnSpMkLst>
            <pc:docMk/>
            <pc:sldMk cId="3073935228" sldId="446"/>
            <ac:cxnSpMk id="13" creationId="{FF92B453-9149-7D94-797E-1057DA4C52E0}"/>
          </ac:cxnSpMkLst>
        </pc:cxnChg>
      </pc:sldChg>
      <pc:sldChg chg="addSp delSp modSp add mod">
        <pc:chgData name="Abdourahmane DIALLO" userId="4760343351f3e6f7" providerId="LiveId" clId="{54B403A2-ABA2-4108-9AEE-5144727635EE}" dt="2024-05-26T07:24:41.007" v="9670" actId="20577"/>
        <pc:sldMkLst>
          <pc:docMk/>
          <pc:sldMk cId="1444416041" sldId="447"/>
        </pc:sldMkLst>
        <pc:spChg chg="add del mod">
          <ac:chgData name="Abdourahmane DIALLO" userId="4760343351f3e6f7" providerId="LiveId" clId="{54B403A2-ABA2-4108-9AEE-5144727635EE}" dt="2024-05-23T15:02:10.833" v="6734" actId="478"/>
          <ac:spMkLst>
            <pc:docMk/>
            <pc:sldMk cId="1444416041" sldId="447"/>
            <ac:spMk id="2" creationId="{4707835E-08DF-8C48-7E1A-A58117E776CC}"/>
          </ac:spMkLst>
        </pc:spChg>
        <pc:spChg chg="add mod">
          <ac:chgData name="Abdourahmane DIALLO" userId="4760343351f3e6f7" providerId="LiveId" clId="{54B403A2-ABA2-4108-9AEE-5144727635EE}" dt="2024-05-25T08:24:15.867" v="8912"/>
          <ac:spMkLst>
            <pc:docMk/>
            <pc:sldMk cId="1444416041" sldId="447"/>
            <ac:spMk id="2" creationId="{89B9CB04-64A0-2356-F09B-121AF9D8C747}"/>
          </ac:spMkLst>
        </pc:spChg>
        <pc:spChg chg="add">
          <ac:chgData name="Abdourahmane DIALLO" userId="4760343351f3e6f7" providerId="LiveId" clId="{54B403A2-ABA2-4108-9AEE-5144727635EE}" dt="2024-05-22T13:46:58.903" v="1101"/>
          <ac:spMkLst>
            <pc:docMk/>
            <pc:sldMk cId="1444416041" sldId="447"/>
            <ac:spMk id="2" creationId="{972F70F8-10C6-AEDF-450C-04C340D2DC10}"/>
          </ac:spMkLst>
        </pc:spChg>
        <pc:spChg chg="mod">
          <ac:chgData name="Abdourahmane DIALLO" userId="4760343351f3e6f7" providerId="LiveId" clId="{54B403A2-ABA2-4108-9AEE-5144727635EE}" dt="2024-05-23T10:02:20.295" v="4704" actId="2711"/>
          <ac:spMkLst>
            <pc:docMk/>
            <pc:sldMk cId="1444416041" sldId="447"/>
            <ac:spMk id="3" creationId="{00000000-0000-0000-0000-000000000000}"/>
          </ac:spMkLst>
        </pc:spChg>
        <pc:spChg chg="add del mod">
          <ac:chgData name="Abdourahmane DIALLO" userId="4760343351f3e6f7" providerId="LiveId" clId="{54B403A2-ABA2-4108-9AEE-5144727635EE}" dt="2024-05-22T13:56:39.283" v="1178" actId="478"/>
          <ac:spMkLst>
            <pc:docMk/>
            <pc:sldMk cId="1444416041" sldId="447"/>
            <ac:spMk id="4" creationId="{C607C8DC-2327-9072-EDA0-CA37D19CD32C}"/>
          </ac:spMkLst>
        </pc:spChg>
        <pc:spChg chg="add">
          <ac:chgData name="Abdourahmane DIALLO" userId="4760343351f3e6f7" providerId="LiveId" clId="{54B403A2-ABA2-4108-9AEE-5144727635EE}" dt="2024-05-22T13:47:08.674" v="1103"/>
          <ac:spMkLst>
            <pc:docMk/>
            <pc:sldMk cId="1444416041" sldId="447"/>
            <ac:spMk id="5" creationId="{6DEEBDF6-E1D3-8495-8E9D-A8FE5567F576}"/>
          </ac:spMkLst>
        </pc:spChg>
        <pc:spChg chg="add">
          <ac:chgData name="Abdourahmane DIALLO" userId="4760343351f3e6f7" providerId="LiveId" clId="{54B403A2-ABA2-4108-9AEE-5144727635EE}" dt="2024-05-22T13:48:07.259" v="1105"/>
          <ac:spMkLst>
            <pc:docMk/>
            <pc:sldMk cId="1444416041" sldId="447"/>
            <ac:spMk id="6" creationId="{89BE6A37-DB57-035D-63E8-C3D4B0E7422E}"/>
          </ac:spMkLst>
        </pc:spChg>
        <pc:spChg chg="del topLvl">
          <ac:chgData name="Abdourahmane DIALLO" userId="4760343351f3e6f7" providerId="LiveId" clId="{54B403A2-ABA2-4108-9AEE-5144727635EE}" dt="2024-05-23T09:43:46.053" v="4464" actId="478"/>
          <ac:spMkLst>
            <pc:docMk/>
            <pc:sldMk cId="1444416041" sldId="447"/>
            <ac:spMk id="8" creationId="{76DF5129-BD13-1D54-8375-6405DEDD1517}"/>
          </ac:spMkLst>
        </pc:spChg>
        <pc:spChg chg="add">
          <ac:chgData name="Abdourahmane DIALLO" userId="4760343351f3e6f7" providerId="LiveId" clId="{54B403A2-ABA2-4108-9AEE-5144727635EE}" dt="2024-05-22T13:48:10.918" v="1106"/>
          <ac:spMkLst>
            <pc:docMk/>
            <pc:sldMk cId="1444416041" sldId="447"/>
            <ac:spMk id="9" creationId="{4840FDFC-7504-F4D9-77F5-D141D221F73D}"/>
          </ac:spMkLst>
        </pc:spChg>
        <pc:spChg chg="add">
          <ac:chgData name="Abdourahmane DIALLO" userId="4760343351f3e6f7" providerId="LiveId" clId="{54B403A2-ABA2-4108-9AEE-5144727635EE}" dt="2024-05-22T13:55:23.388" v="1160"/>
          <ac:spMkLst>
            <pc:docMk/>
            <pc:sldMk cId="1444416041" sldId="447"/>
            <ac:spMk id="11" creationId="{6E90C3C6-877A-5DE0-52C3-128126BDB231}"/>
          </ac:spMkLst>
        </pc:spChg>
        <pc:spChg chg="add">
          <ac:chgData name="Abdourahmane DIALLO" userId="4760343351f3e6f7" providerId="LiveId" clId="{54B403A2-ABA2-4108-9AEE-5144727635EE}" dt="2024-05-22T13:55:31.958" v="1163"/>
          <ac:spMkLst>
            <pc:docMk/>
            <pc:sldMk cId="1444416041" sldId="447"/>
            <ac:spMk id="17" creationId="{5C0C3733-559B-FA92-6257-A2A86D387683}"/>
          </ac:spMkLst>
        </pc:spChg>
        <pc:spChg chg="del">
          <ac:chgData name="Abdourahmane DIALLO" userId="4760343351f3e6f7" providerId="LiveId" clId="{54B403A2-ABA2-4108-9AEE-5144727635EE}" dt="2024-05-22T13:46:40.247" v="1097" actId="478"/>
          <ac:spMkLst>
            <pc:docMk/>
            <pc:sldMk cId="1444416041" sldId="447"/>
            <ac:spMk id="18" creationId="{09D83376-A5E3-2222-1C92-B318D05066F2}"/>
          </ac:spMkLst>
        </pc:spChg>
        <pc:spChg chg="add">
          <ac:chgData name="Abdourahmane DIALLO" userId="4760343351f3e6f7" providerId="LiveId" clId="{54B403A2-ABA2-4108-9AEE-5144727635EE}" dt="2024-05-22T13:55:52.029" v="1166"/>
          <ac:spMkLst>
            <pc:docMk/>
            <pc:sldMk cId="1444416041" sldId="447"/>
            <ac:spMk id="19" creationId="{1B8F93D4-E9DF-8BF7-6A9D-D7E8A865B8AA}"/>
          </ac:spMkLst>
        </pc:spChg>
        <pc:spChg chg="add">
          <ac:chgData name="Abdourahmane DIALLO" userId="4760343351f3e6f7" providerId="LiveId" clId="{54B403A2-ABA2-4108-9AEE-5144727635EE}" dt="2024-05-22T13:56:14.109" v="1170"/>
          <ac:spMkLst>
            <pc:docMk/>
            <pc:sldMk cId="1444416041" sldId="447"/>
            <ac:spMk id="20" creationId="{3D0813BE-892A-B92F-DE60-7B2987A009B1}"/>
          </ac:spMkLst>
        </pc:spChg>
        <pc:spChg chg="add del">
          <ac:chgData name="Abdourahmane DIALLO" userId="4760343351f3e6f7" providerId="LiveId" clId="{54B403A2-ABA2-4108-9AEE-5144727635EE}" dt="2024-05-22T13:56:25.617" v="1173" actId="22"/>
          <ac:spMkLst>
            <pc:docMk/>
            <pc:sldMk cId="1444416041" sldId="447"/>
            <ac:spMk id="22" creationId="{280A962A-45A5-E4BB-64EC-D88832728ABA}"/>
          </ac:spMkLst>
        </pc:spChg>
        <pc:spChg chg="add">
          <ac:chgData name="Abdourahmane DIALLO" userId="4760343351f3e6f7" providerId="LiveId" clId="{54B403A2-ABA2-4108-9AEE-5144727635EE}" dt="2024-05-22T13:56:28.273" v="1174"/>
          <ac:spMkLst>
            <pc:docMk/>
            <pc:sldMk cId="1444416041" sldId="447"/>
            <ac:spMk id="23" creationId="{812331A6-EA6C-1004-B771-B6DDCB3A5604}"/>
          </ac:spMkLst>
        </pc:spChg>
        <pc:spChg chg="add mod">
          <ac:chgData name="Abdourahmane DIALLO" userId="4760343351f3e6f7" providerId="LiveId" clId="{54B403A2-ABA2-4108-9AEE-5144727635EE}" dt="2024-05-26T07:24:41.007" v="9670" actId="20577"/>
          <ac:spMkLst>
            <pc:docMk/>
            <pc:sldMk cId="1444416041" sldId="447"/>
            <ac:spMk id="25" creationId="{1016BA2A-A961-75FC-6DF4-8A653C1F3266}"/>
          </ac:spMkLst>
        </pc:spChg>
        <pc:spChg chg="mod">
          <ac:chgData name="Abdourahmane DIALLO" userId="4760343351f3e6f7" providerId="LiveId" clId="{54B403A2-ABA2-4108-9AEE-5144727635EE}" dt="2024-05-23T10:02:20.295" v="4704" actId="2711"/>
          <ac:spMkLst>
            <pc:docMk/>
            <pc:sldMk cId="1444416041" sldId="447"/>
            <ac:spMk id="26" creationId="{864C18A0-EFD8-4D60-B0B3-D024B11D0AB0}"/>
          </ac:spMkLst>
        </pc:spChg>
        <pc:spChg chg="add mod">
          <ac:chgData name="Abdourahmane DIALLO" userId="4760343351f3e6f7" providerId="LiveId" clId="{54B403A2-ABA2-4108-9AEE-5144727635EE}" dt="2024-05-23T10:02:20.295" v="4704" actId="2711"/>
          <ac:spMkLst>
            <pc:docMk/>
            <pc:sldMk cId="1444416041" sldId="447"/>
            <ac:spMk id="27" creationId="{C3FE7C56-1FE6-47A5-F290-041F21C8B0D0}"/>
          </ac:spMkLst>
        </pc:spChg>
        <pc:spChg chg="add mod">
          <ac:chgData name="Abdourahmane DIALLO" userId="4760343351f3e6f7" providerId="LiveId" clId="{54B403A2-ABA2-4108-9AEE-5144727635EE}" dt="2024-05-23T10:02:20.295" v="4704" actId="2711"/>
          <ac:spMkLst>
            <pc:docMk/>
            <pc:sldMk cId="1444416041" sldId="447"/>
            <ac:spMk id="28" creationId="{7AD3604C-29AC-F23B-E69E-5B7913152BDF}"/>
          </ac:spMkLst>
        </pc:spChg>
        <pc:spChg chg="add mod">
          <ac:chgData name="Abdourahmane DIALLO" userId="4760343351f3e6f7" providerId="LiveId" clId="{54B403A2-ABA2-4108-9AEE-5144727635EE}" dt="2024-05-26T07:22:49.060" v="9652" actId="20577"/>
          <ac:spMkLst>
            <pc:docMk/>
            <pc:sldMk cId="1444416041" sldId="447"/>
            <ac:spMk id="29" creationId="{53FBBFC3-895A-1B7B-9B75-F72AA09287E9}"/>
          </ac:spMkLst>
        </pc:spChg>
        <pc:spChg chg="add del mod">
          <ac:chgData name="Abdourahmane DIALLO" userId="4760343351f3e6f7" providerId="LiveId" clId="{54B403A2-ABA2-4108-9AEE-5144727635EE}" dt="2024-05-23T09:43:49.402" v="4465" actId="478"/>
          <ac:spMkLst>
            <pc:docMk/>
            <pc:sldMk cId="1444416041" sldId="447"/>
            <ac:spMk id="30" creationId="{AFBC8083-0DF3-9332-FCF3-451FF4A61576}"/>
          </ac:spMkLst>
        </pc:spChg>
        <pc:spChg chg="add del mod">
          <ac:chgData name="Abdourahmane DIALLO" userId="4760343351f3e6f7" providerId="LiveId" clId="{54B403A2-ABA2-4108-9AEE-5144727635EE}" dt="2024-05-23T15:02:37.799" v="6756" actId="478"/>
          <ac:spMkLst>
            <pc:docMk/>
            <pc:sldMk cId="1444416041" sldId="447"/>
            <ac:spMk id="31" creationId="{12CD6AE5-CCC2-F379-326A-1248498BAE56}"/>
          </ac:spMkLst>
        </pc:spChg>
        <pc:spChg chg="del">
          <ac:chgData name="Abdourahmane DIALLO" userId="4760343351f3e6f7" providerId="LiveId" clId="{54B403A2-ABA2-4108-9AEE-5144727635EE}" dt="2024-05-22T13:46:38.449" v="1096" actId="478"/>
          <ac:spMkLst>
            <pc:docMk/>
            <pc:sldMk cId="1444416041" sldId="447"/>
            <ac:spMk id="32" creationId="{86DA0757-5FE1-4F5B-EC14-11C772769398}"/>
          </ac:spMkLst>
        </pc:spChg>
        <pc:spChg chg="add mod">
          <ac:chgData name="Abdourahmane DIALLO" userId="4760343351f3e6f7" providerId="LiveId" clId="{54B403A2-ABA2-4108-9AEE-5144727635EE}" dt="2024-05-23T15:02:11.604" v="6735"/>
          <ac:spMkLst>
            <pc:docMk/>
            <pc:sldMk cId="1444416041" sldId="447"/>
            <ac:spMk id="32" creationId="{A053C59C-E199-675C-007A-D5F5490EC568}"/>
          </ac:spMkLst>
        </pc:spChg>
        <pc:spChg chg="add mod">
          <ac:chgData name="Abdourahmane DIALLO" userId="4760343351f3e6f7" providerId="LiveId" clId="{54B403A2-ABA2-4108-9AEE-5144727635EE}" dt="2024-05-23T15:02:11.604" v="6735"/>
          <ac:spMkLst>
            <pc:docMk/>
            <pc:sldMk cId="1444416041" sldId="447"/>
            <ac:spMk id="33" creationId="{0442F225-2972-ACC9-FB03-4094122D5DF0}"/>
          </ac:spMkLst>
        </pc:spChg>
        <pc:spChg chg="add del mod">
          <ac:chgData name="Abdourahmane DIALLO" userId="4760343351f3e6f7" providerId="LiveId" clId="{54B403A2-ABA2-4108-9AEE-5144727635EE}" dt="2024-05-23T15:03:43.578" v="6770" actId="478"/>
          <ac:spMkLst>
            <pc:docMk/>
            <pc:sldMk cId="1444416041" sldId="447"/>
            <ac:spMk id="34" creationId="{5A84544B-03EE-5A27-5B4E-22430C46C304}"/>
          </ac:spMkLst>
        </pc:spChg>
        <pc:spChg chg="add del mod">
          <ac:chgData name="Abdourahmane DIALLO" userId="4760343351f3e6f7" providerId="LiveId" clId="{54B403A2-ABA2-4108-9AEE-5144727635EE}" dt="2024-05-23T15:03:25.301" v="6760" actId="478"/>
          <ac:spMkLst>
            <pc:docMk/>
            <pc:sldMk cId="1444416041" sldId="447"/>
            <ac:spMk id="35" creationId="{BF0D6C32-3AC1-058E-955B-75FBFDF4E400}"/>
          </ac:spMkLst>
        </pc:spChg>
        <pc:spChg chg="add mod">
          <ac:chgData name="Abdourahmane DIALLO" userId="4760343351f3e6f7" providerId="LiveId" clId="{54B403A2-ABA2-4108-9AEE-5144727635EE}" dt="2024-05-23T15:03:13.429" v="6759"/>
          <ac:spMkLst>
            <pc:docMk/>
            <pc:sldMk cId="1444416041" sldId="447"/>
            <ac:spMk id="36" creationId="{3689C198-05D9-6C2B-16DD-BBF0FAD4A1DE}"/>
          </ac:spMkLst>
        </pc:spChg>
        <pc:spChg chg="add mod">
          <ac:chgData name="Abdourahmane DIALLO" userId="4760343351f3e6f7" providerId="LiveId" clId="{54B403A2-ABA2-4108-9AEE-5144727635EE}" dt="2024-05-23T15:03:13.429" v="6759"/>
          <ac:spMkLst>
            <pc:docMk/>
            <pc:sldMk cId="1444416041" sldId="447"/>
            <ac:spMk id="37" creationId="{F7B3CA77-82F7-BBCC-56C4-9175EDCE6225}"/>
          </ac:spMkLst>
        </pc:spChg>
        <pc:spChg chg="add del mod">
          <ac:chgData name="Abdourahmane DIALLO" userId="4760343351f3e6f7" providerId="LiveId" clId="{54B403A2-ABA2-4108-9AEE-5144727635EE}" dt="2024-05-25T08:24:18.488" v="8913" actId="478"/>
          <ac:spMkLst>
            <pc:docMk/>
            <pc:sldMk cId="1444416041" sldId="447"/>
            <ac:spMk id="38" creationId="{2B57C109-D231-A5F7-309A-88A1010D8C0C}"/>
          </ac:spMkLst>
        </pc:spChg>
        <pc:spChg chg="add mod">
          <ac:chgData name="Abdourahmane DIALLO" userId="4760343351f3e6f7" providerId="LiveId" clId="{54B403A2-ABA2-4108-9AEE-5144727635EE}" dt="2024-05-23T15:03:29.056" v="6762"/>
          <ac:spMkLst>
            <pc:docMk/>
            <pc:sldMk cId="1444416041" sldId="447"/>
            <ac:spMk id="39" creationId="{7E8681B2-7CB4-AE5A-33B1-2F6455EA18C0}"/>
          </ac:spMkLst>
        </pc:spChg>
        <pc:spChg chg="mod">
          <ac:chgData name="Abdourahmane DIALLO" userId="4760343351f3e6f7" providerId="LiveId" clId="{54B403A2-ABA2-4108-9AEE-5144727635EE}" dt="2024-05-26T07:22:26.163" v="9636" actId="20577"/>
          <ac:spMkLst>
            <pc:docMk/>
            <pc:sldMk cId="1444416041" sldId="447"/>
            <ac:spMk id="43" creationId="{6B3A4E4D-5CB6-D967-0110-8CD0D7D39D22}"/>
          </ac:spMkLst>
        </pc:spChg>
        <pc:spChg chg="del">
          <ac:chgData name="Abdourahmane DIALLO" userId="4760343351f3e6f7" providerId="LiveId" clId="{54B403A2-ABA2-4108-9AEE-5144727635EE}" dt="2024-05-22T13:46:42.792" v="1098" actId="478"/>
          <ac:spMkLst>
            <pc:docMk/>
            <pc:sldMk cId="1444416041" sldId="447"/>
            <ac:spMk id="48" creationId="{C952D6D9-18A6-471E-6A43-B2E59BF59022}"/>
          </ac:spMkLst>
        </pc:spChg>
        <pc:spChg chg="del">
          <ac:chgData name="Abdourahmane DIALLO" userId="4760343351f3e6f7" providerId="LiveId" clId="{54B403A2-ABA2-4108-9AEE-5144727635EE}" dt="2024-05-22T13:46:45.485" v="1099" actId="478"/>
          <ac:spMkLst>
            <pc:docMk/>
            <pc:sldMk cId="1444416041" sldId="447"/>
            <ac:spMk id="49" creationId="{1DDE13EE-4949-B50F-FD44-7B6F063D3893}"/>
          </ac:spMkLst>
        </pc:spChg>
        <pc:spChg chg="del">
          <ac:chgData name="Abdourahmane DIALLO" userId="4760343351f3e6f7" providerId="LiveId" clId="{54B403A2-ABA2-4108-9AEE-5144727635EE}" dt="2024-05-22T13:56:46.258" v="1180" actId="478"/>
          <ac:spMkLst>
            <pc:docMk/>
            <pc:sldMk cId="1444416041" sldId="447"/>
            <ac:spMk id="50" creationId="{6E959DF2-F4D0-1454-60BC-4B9E9C45FB34}"/>
          </ac:spMkLst>
        </pc:spChg>
        <pc:grpChg chg="add del mod">
          <ac:chgData name="Abdourahmane DIALLO" userId="4760343351f3e6f7" providerId="LiveId" clId="{54B403A2-ABA2-4108-9AEE-5144727635EE}" dt="2024-05-23T09:50:23.494" v="4531" actId="478"/>
          <ac:grpSpMkLst>
            <pc:docMk/>
            <pc:sldMk cId="1444416041" sldId="447"/>
            <ac:grpSpMk id="4" creationId="{2087C983-94D7-0E68-853C-FD87BC0A9294}"/>
          </ac:grpSpMkLst>
        </pc:grpChg>
        <pc:grpChg chg="del mod">
          <ac:chgData name="Abdourahmane DIALLO" userId="4760343351f3e6f7" providerId="LiveId" clId="{54B403A2-ABA2-4108-9AEE-5144727635EE}" dt="2024-05-23T09:43:46.053" v="4464" actId="478"/>
          <ac:grpSpMkLst>
            <pc:docMk/>
            <pc:sldMk cId="1444416041" sldId="447"/>
            <ac:grpSpMk id="7" creationId="{4F54367A-2FCD-8393-0A2F-EAB521240E97}"/>
          </ac:grpSpMkLst>
        </pc:grpChg>
        <pc:grpChg chg="del topLvl">
          <ac:chgData name="Abdourahmane DIALLO" userId="4760343351f3e6f7" providerId="LiveId" clId="{54B403A2-ABA2-4108-9AEE-5144727635EE}" dt="2024-05-23T09:48:09.387" v="4490" actId="478"/>
          <ac:grpSpMkLst>
            <pc:docMk/>
            <pc:sldMk cId="1444416041" sldId="447"/>
            <ac:grpSpMk id="10" creationId="{5E332250-D4BE-DB62-1A05-43570A1FAFFB}"/>
          </ac:grpSpMkLst>
        </pc:grpChg>
        <pc:grpChg chg="add mod">
          <ac:chgData name="Abdourahmane DIALLO" userId="4760343351f3e6f7" providerId="LiveId" clId="{54B403A2-ABA2-4108-9AEE-5144727635EE}" dt="2024-05-23T09:50:31.079" v="4533"/>
          <ac:grpSpMkLst>
            <pc:docMk/>
            <pc:sldMk cId="1444416041" sldId="447"/>
            <ac:grpSpMk id="18" creationId="{68869F77-E610-3F5C-2F3D-7A23A906A2D2}"/>
          </ac:grpSpMkLst>
        </pc:grpChg>
        <pc:picChg chg="mod">
          <ac:chgData name="Abdourahmane DIALLO" userId="4760343351f3e6f7" providerId="LiveId" clId="{54B403A2-ABA2-4108-9AEE-5144727635EE}" dt="2024-05-23T09:48:10.109" v="4491"/>
          <ac:picMkLst>
            <pc:docMk/>
            <pc:sldMk cId="1444416041" sldId="447"/>
            <ac:picMk id="5" creationId="{E15D895D-84D9-F84D-9470-E97206017016}"/>
          </ac:picMkLst>
        </pc:picChg>
        <pc:picChg chg="mod">
          <ac:chgData name="Abdourahmane DIALLO" userId="4760343351f3e6f7" providerId="LiveId" clId="{54B403A2-ABA2-4108-9AEE-5144727635EE}" dt="2024-05-23T09:48:47.889" v="4510" actId="14100"/>
          <ac:picMkLst>
            <pc:docMk/>
            <pc:sldMk cId="1444416041" sldId="447"/>
            <ac:picMk id="6" creationId="{FFAC2258-3158-D3E7-96E6-9ADED941BD4F}"/>
          </ac:picMkLst>
        </pc:picChg>
        <pc:picChg chg="mod">
          <ac:chgData name="Abdourahmane DIALLO" userId="4760343351f3e6f7" providerId="LiveId" clId="{54B403A2-ABA2-4108-9AEE-5144727635EE}" dt="2024-05-23T09:48:10.109" v="4491"/>
          <ac:picMkLst>
            <pc:docMk/>
            <pc:sldMk cId="1444416041" sldId="447"/>
            <ac:picMk id="9" creationId="{3A471BB7-EC52-ADBC-FB69-3C3987BD5839}"/>
          </ac:picMkLst>
        </pc:picChg>
        <pc:picChg chg="mod">
          <ac:chgData name="Abdourahmane DIALLO" userId="4760343351f3e6f7" providerId="LiveId" clId="{54B403A2-ABA2-4108-9AEE-5144727635EE}" dt="2024-05-23T09:48:10.109" v="4491"/>
          <ac:picMkLst>
            <pc:docMk/>
            <pc:sldMk cId="1444416041" sldId="447"/>
            <ac:picMk id="11" creationId="{065F1B59-D652-6015-3FA6-8CD84F5F1C54}"/>
          </ac:picMkLst>
        </pc:picChg>
        <pc:picChg chg="mod">
          <ac:chgData name="Abdourahmane DIALLO" userId="4760343351f3e6f7" providerId="LiveId" clId="{54B403A2-ABA2-4108-9AEE-5144727635EE}" dt="2024-05-23T09:48:10.109" v="4491"/>
          <ac:picMkLst>
            <pc:docMk/>
            <pc:sldMk cId="1444416041" sldId="447"/>
            <ac:picMk id="17" creationId="{793675BE-5923-55A0-D703-E2677C0EDF13}"/>
          </ac:picMkLst>
        </pc:picChg>
        <pc:picChg chg="mod">
          <ac:chgData name="Abdourahmane DIALLO" userId="4760343351f3e6f7" providerId="LiveId" clId="{54B403A2-ABA2-4108-9AEE-5144727635EE}" dt="2024-05-23T09:50:24.609" v="4532"/>
          <ac:picMkLst>
            <pc:docMk/>
            <pc:sldMk cId="1444416041" sldId="447"/>
            <ac:picMk id="19" creationId="{2C3B9B7E-DC2D-C5A2-C85C-CD7858372E99}"/>
          </ac:picMkLst>
        </pc:picChg>
        <pc:picChg chg="mod">
          <ac:chgData name="Abdourahmane DIALLO" userId="4760343351f3e6f7" providerId="LiveId" clId="{54B403A2-ABA2-4108-9AEE-5144727635EE}" dt="2024-05-23T09:50:34.746" v="4534"/>
          <ac:picMkLst>
            <pc:docMk/>
            <pc:sldMk cId="1444416041" sldId="447"/>
            <ac:picMk id="20" creationId="{C842C459-9DD8-2AF4-EEDB-B83ABDDA1B57}"/>
          </ac:picMkLst>
        </pc:picChg>
        <pc:picChg chg="mod">
          <ac:chgData name="Abdourahmane DIALLO" userId="4760343351f3e6f7" providerId="LiveId" clId="{54B403A2-ABA2-4108-9AEE-5144727635EE}" dt="2024-05-23T09:50:24.609" v="4532"/>
          <ac:picMkLst>
            <pc:docMk/>
            <pc:sldMk cId="1444416041" sldId="447"/>
            <ac:picMk id="21" creationId="{579D0683-E72F-5159-18FA-965E5002D8A5}"/>
          </ac:picMkLst>
        </pc:picChg>
        <pc:picChg chg="mod">
          <ac:chgData name="Abdourahmane DIALLO" userId="4760343351f3e6f7" providerId="LiveId" clId="{54B403A2-ABA2-4108-9AEE-5144727635EE}" dt="2024-05-23T09:50:24.609" v="4532"/>
          <ac:picMkLst>
            <pc:docMk/>
            <pc:sldMk cId="1444416041" sldId="447"/>
            <ac:picMk id="22" creationId="{6BD589C5-04A4-8FB8-05B5-49E40668FCB8}"/>
          </ac:picMkLst>
        </pc:picChg>
        <pc:picChg chg="mod">
          <ac:chgData name="Abdourahmane DIALLO" userId="4760343351f3e6f7" providerId="LiveId" clId="{54B403A2-ABA2-4108-9AEE-5144727635EE}" dt="2024-05-23T09:50:24.609" v="4532"/>
          <ac:picMkLst>
            <pc:docMk/>
            <pc:sldMk cId="1444416041" sldId="447"/>
            <ac:picMk id="23" creationId="{62B24242-543D-690B-C746-58F429149BDF}"/>
          </ac:picMkLst>
        </pc:picChg>
      </pc:sldChg>
      <pc:sldChg chg="addSp delSp modSp add mod">
        <pc:chgData name="Abdourahmane DIALLO" userId="4760343351f3e6f7" providerId="LiveId" clId="{54B403A2-ABA2-4108-9AEE-5144727635EE}" dt="2024-05-26T07:25:52.216" v="9691" actId="20577"/>
        <pc:sldMkLst>
          <pc:docMk/>
          <pc:sldMk cId="2917795133" sldId="448"/>
        </pc:sldMkLst>
        <pc:spChg chg="add mod">
          <ac:chgData name="Abdourahmane DIALLO" userId="4760343351f3e6f7" providerId="LiveId" clId="{54B403A2-ABA2-4108-9AEE-5144727635EE}" dt="2024-05-23T10:05:51.226" v="4736" actId="1076"/>
          <ac:spMkLst>
            <pc:docMk/>
            <pc:sldMk cId="2917795133" sldId="448"/>
            <ac:spMk id="2" creationId="{89985E6E-E646-1BF0-FDEA-733E5189C6DB}"/>
          </ac:spMkLst>
        </pc:spChg>
        <pc:spChg chg="mod">
          <ac:chgData name="Abdourahmane DIALLO" userId="4760343351f3e6f7" providerId="LiveId" clId="{54B403A2-ABA2-4108-9AEE-5144727635EE}" dt="2024-05-23T10:02:14.649" v="4703" actId="2711"/>
          <ac:spMkLst>
            <pc:docMk/>
            <pc:sldMk cId="2917795133" sldId="448"/>
            <ac:spMk id="3" creationId="{00000000-0000-0000-0000-000000000000}"/>
          </ac:spMkLst>
        </pc:spChg>
        <pc:spChg chg="add mod">
          <ac:chgData name="Abdourahmane DIALLO" userId="4760343351f3e6f7" providerId="LiveId" clId="{54B403A2-ABA2-4108-9AEE-5144727635EE}" dt="2024-05-23T16:00:41.699" v="7297" actId="1035"/>
          <ac:spMkLst>
            <pc:docMk/>
            <pc:sldMk cId="2917795133" sldId="448"/>
            <ac:spMk id="4" creationId="{C9AF3414-E317-14DF-421F-F180BC78D598}"/>
          </ac:spMkLst>
        </pc:spChg>
        <pc:spChg chg="add mod">
          <ac:chgData name="Abdourahmane DIALLO" userId="4760343351f3e6f7" providerId="LiveId" clId="{54B403A2-ABA2-4108-9AEE-5144727635EE}" dt="2024-05-26T07:25:52.216" v="9691" actId="20577"/>
          <ac:spMkLst>
            <pc:docMk/>
            <pc:sldMk cId="2917795133" sldId="448"/>
            <ac:spMk id="6" creationId="{F9A4695E-87D1-920A-24C7-C075F31832AC}"/>
          </ac:spMkLst>
        </pc:spChg>
        <pc:spChg chg="add mod">
          <ac:chgData name="Abdourahmane DIALLO" userId="4760343351f3e6f7" providerId="LiveId" clId="{54B403A2-ABA2-4108-9AEE-5144727635EE}" dt="2024-05-25T08:24:28.028" v="8915"/>
          <ac:spMkLst>
            <pc:docMk/>
            <pc:sldMk cId="2917795133" sldId="448"/>
            <ac:spMk id="7" creationId="{3E021A6A-B1CF-7641-C191-F9F5253AC750}"/>
          </ac:spMkLst>
        </pc:spChg>
        <pc:spChg chg="add del mod">
          <ac:chgData name="Abdourahmane DIALLO" userId="4760343351f3e6f7" providerId="LiveId" clId="{54B403A2-ABA2-4108-9AEE-5144727635EE}" dt="2024-05-23T09:55:07.897" v="4588" actId="478"/>
          <ac:spMkLst>
            <pc:docMk/>
            <pc:sldMk cId="2917795133" sldId="448"/>
            <ac:spMk id="20" creationId="{C643082D-E3C9-A068-39CC-EAF80F04546C}"/>
          </ac:spMkLst>
        </pc:spChg>
        <pc:spChg chg="add del mod">
          <ac:chgData name="Abdourahmane DIALLO" userId="4760343351f3e6f7" providerId="LiveId" clId="{54B403A2-ABA2-4108-9AEE-5144727635EE}" dt="2024-05-23T15:03:53.933" v="6772" actId="478"/>
          <ac:spMkLst>
            <pc:docMk/>
            <pc:sldMk cId="2917795133" sldId="448"/>
            <ac:spMk id="21" creationId="{202F883F-F5FB-F8F2-3521-9C93FB51E533}"/>
          </ac:spMkLst>
        </pc:spChg>
        <pc:spChg chg="add del mod">
          <ac:chgData name="Abdourahmane DIALLO" userId="4760343351f3e6f7" providerId="LiveId" clId="{54B403A2-ABA2-4108-9AEE-5144727635EE}" dt="2024-05-23T15:03:52.606" v="6771" actId="478"/>
          <ac:spMkLst>
            <pc:docMk/>
            <pc:sldMk cId="2917795133" sldId="448"/>
            <ac:spMk id="22" creationId="{4E25D5E1-294F-FFDE-77D9-038C03F27C78}"/>
          </ac:spMkLst>
        </pc:spChg>
        <pc:spChg chg="add mod">
          <ac:chgData name="Abdourahmane DIALLO" userId="4760343351f3e6f7" providerId="LiveId" clId="{54B403A2-ABA2-4108-9AEE-5144727635EE}" dt="2024-05-23T10:02:14.649" v="4703" actId="2711"/>
          <ac:spMkLst>
            <pc:docMk/>
            <pc:sldMk cId="2917795133" sldId="448"/>
            <ac:spMk id="23" creationId="{5A411958-0E6E-074B-E399-F5195A24275E}"/>
          </ac:spMkLst>
        </pc:spChg>
        <pc:spChg chg="add del mod">
          <ac:chgData name="Abdourahmane DIALLO" userId="4760343351f3e6f7" providerId="LiveId" clId="{54B403A2-ABA2-4108-9AEE-5144727635EE}" dt="2024-05-25T08:24:27.342" v="8914" actId="478"/>
          <ac:spMkLst>
            <pc:docMk/>
            <pc:sldMk cId="2917795133" sldId="448"/>
            <ac:spMk id="24" creationId="{CD4243BB-864A-1DD6-625C-6099E642AA2A}"/>
          </ac:spMkLst>
        </pc:spChg>
        <pc:spChg chg="del">
          <ac:chgData name="Abdourahmane DIALLO" userId="4760343351f3e6f7" providerId="LiveId" clId="{54B403A2-ABA2-4108-9AEE-5144727635EE}" dt="2024-05-22T14:00:52.554" v="1240" actId="478"/>
          <ac:spMkLst>
            <pc:docMk/>
            <pc:sldMk cId="2917795133" sldId="448"/>
            <ac:spMk id="25" creationId="{1016BA2A-A961-75FC-6DF4-8A653C1F3266}"/>
          </ac:spMkLst>
        </pc:spChg>
        <pc:spChg chg="add mod">
          <ac:chgData name="Abdourahmane DIALLO" userId="4760343351f3e6f7" providerId="LiveId" clId="{54B403A2-ABA2-4108-9AEE-5144727635EE}" dt="2024-05-23T15:03:55.776" v="6773"/>
          <ac:spMkLst>
            <pc:docMk/>
            <pc:sldMk cId="2917795133" sldId="448"/>
            <ac:spMk id="25" creationId="{5B7032ED-C5C9-6F26-9E0A-ABFD5B0AF82B}"/>
          </ac:spMkLst>
        </pc:spChg>
        <pc:spChg chg="mod">
          <ac:chgData name="Abdourahmane DIALLO" userId="4760343351f3e6f7" providerId="LiveId" clId="{54B403A2-ABA2-4108-9AEE-5144727635EE}" dt="2024-05-23T10:02:14.649" v="4703" actId="2711"/>
          <ac:spMkLst>
            <pc:docMk/>
            <pc:sldMk cId="2917795133" sldId="448"/>
            <ac:spMk id="26" creationId="{864C18A0-EFD8-4D60-B0B3-D024B11D0AB0}"/>
          </ac:spMkLst>
        </pc:spChg>
        <pc:spChg chg="mod">
          <ac:chgData name="Abdourahmane DIALLO" userId="4760343351f3e6f7" providerId="LiveId" clId="{54B403A2-ABA2-4108-9AEE-5144727635EE}" dt="2024-05-23T10:05:53.440" v="4737" actId="1076"/>
          <ac:spMkLst>
            <pc:docMk/>
            <pc:sldMk cId="2917795133" sldId="448"/>
            <ac:spMk id="28" creationId="{7AD3604C-29AC-F23B-E69E-5B7913152BDF}"/>
          </ac:spMkLst>
        </pc:spChg>
        <pc:spChg chg="del">
          <ac:chgData name="Abdourahmane DIALLO" userId="4760343351f3e6f7" providerId="LiveId" clId="{54B403A2-ABA2-4108-9AEE-5144727635EE}" dt="2024-05-22T14:00:25.245" v="1237" actId="478"/>
          <ac:spMkLst>
            <pc:docMk/>
            <pc:sldMk cId="2917795133" sldId="448"/>
            <ac:spMk id="29" creationId="{53FBBFC3-895A-1B7B-9B75-F72AA09287E9}"/>
          </ac:spMkLst>
        </pc:spChg>
        <pc:spChg chg="del mod">
          <ac:chgData name="Abdourahmane DIALLO" userId="4760343351f3e6f7" providerId="LiveId" clId="{54B403A2-ABA2-4108-9AEE-5144727635EE}" dt="2024-05-23T09:55:09.176" v="4589" actId="478"/>
          <ac:spMkLst>
            <pc:docMk/>
            <pc:sldMk cId="2917795133" sldId="448"/>
            <ac:spMk id="30" creationId="{AFBC8083-0DF3-9332-FCF3-451FF4A61576}"/>
          </ac:spMkLst>
        </pc:spChg>
        <pc:spChg chg="del">
          <ac:chgData name="Abdourahmane DIALLO" userId="4760343351f3e6f7" providerId="LiveId" clId="{54B403A2-ABA2-4108-9AEE-5144727635EE}" dt="2024-05-22T14:00:18.174" v="1234" actId="478"/>
          <ac:spMkLst>
            <pc:docMk/>
            <pc:sldMk cId="2917795133" sldId="448"/>
            <ac:spMk id="43" creationId="{6B3A4E4D-5CB6-D967-0110-8CD0D7D39D22}"/>
          </ac:spMkLst>
        </pc:spChg>
        <pc:grpChg chg="add mod">
          <ac:chgData name="Abdourahmane DIALLO" userId="4760343351f3e6f7" providerId="LiveId" clId="{54B403A2-ABA2-4108-9AEE-5144727635EE}" dt="2024-05-23T09:50:45.079" v="4536"/>
          <ac:grpSpMkLst>
            <pc:docMk/>
            <pc:sldMk cId="2917795133" sldId="448"/>
            <ac:grpSpMk id="5" creationId="{904B5A54-32C8-F45E-E1C3-70DD0CD38406}"/>
          </ac:grpSpMkLst>
        </pc:grpChg>
        <pc:grpChg chg="del">
          <ac:chgData name="Abdourahmane DIALLO" userId="4760343351f3e6f7" providerId="LiveId" clId="{54B403A2-ABA2-4108-9AEE-5144727635EE}" dt="2024-05-23T09:50:40.024" v="4535" actId="478"/>
          <ac:grpSpMkLst>
            <pc:docMk/>
            <pc:sldMk cId="2917795133" sldId="448"/>
            <ac:grpSpMk id="7" creationId="{4F54367A-2FCD-8393-0A2F-EAB521240E97}"/>
          </ac:grpSpMkLst>
        </pc:grpChg>
        <pc:picChg chg="mod">
          <ac:chgData name="Abdourahmane DIALLO" userId="4760343351f3e6f7" providerId="LiveId" clId="{54B403A2-ABA2-4108-9AEE-5144727635EE}" dt="2024-05-23T09:50:45.079" v="4536"/>
          <ac:picMkLst>
            <pc:docMk/>
            <pc:sldMk cId="2917795133" sldId="448"/>
            <ac:picMk id="9" creationId="{1C26AB18-9047-B24E-97AD-506547262EEE}"/>
          </ac:picMkLst>
        </pc:picChg>
        <pc:picChg chg="mod">
          <ac:chgData name="Abdourahmane DIALLO" userId="4760343351f3e6f7" providerId="LiveId" clId="{54B403A2-ABA2-4108-9AEE-5144727635EE}" dt="2024-05-23T09:51:03.036" v="4537"/>
          <ac:picMkLst>
            <pc:docMk/>
            <pc:sldMk cId="2917795133" sldId="448"/>
            <ac:picMk id="11" creationId="{A31FBB38-3AD7-AC00-3444-40D6938E75BA}"/>
          </ac:picMkLst>
        </pc:picChg>
        <pc:picChg chg="mod">
          <ac:chgData name="Abdourahmane DIALLO" userId="4760343351f3e6f7" providerId="LiveId" clId="{54B403A2-ABA2-4108-9AEE-5144727635EE}" dt="2024-05-23T09:51:07.076" v="4538"/>
          <ac:picMkLst>
            <pc:docMk/>
            <pc:sldMk cId="2917795133" sldId="448"/>
            <ac:picMk id="17" creationId="{EF868F85-3186-A414-8CB8-E52AA40A16D4}"/>
          </ac:picMkLst>
        </pc:picChg>
        <pc:picChg chg="mod">
          <ac:chgData name="Abdourahmane DIALLO" userId="4760343351f3e6f7" providerId="LiveId" clId="{54B403A2-ABA2-4108-9AEE-5144727635EE}" dt="2024-05-23T09:50:45.079" v="4536"/>
          <ac:picMkLst>
            <pc:docMk/>
            <pc:sldMk cId="2917795133" sldId="448"/>
            <ac:picMk id="18" creationId="{6E4243E8-20EE-A692-55B9-A5A40DEA71A5}"/>
          </ac:picMkLst>
        </pc:picChg>
        <pc:picChg chg="mod">
          <ac:chgData name="Abdourahmane DIALLO" userId="4760343351f3e6f7" providerId="LiveId" clId="{54B403A2-ABA2-4108-9AEE-5144727635EE}" dt="2024-05-23T09:50:45.079" v="4536"/>
          <ac:picMkLst>
            <pc:docMk/>
            <pc:sldMk cId="2917795133" sldId="448"/>
            <ac:picMk id="19" creationId="{FA349B0B-A4A7-E116-69BE-1338CAC86D23}"/>
          </ac:picMkLst>
        </pc:picChg>
      </pc:sldChg>
      <pc:sldChg chg="addSp delSp modSp add mod modNotesTx">
        <pc:chgData name="Abdourahmane DIALLO" userId="4760343351f3e6f7" providerId="LiveId" clId="{54B403A2-ABA2-4108-9AEE-5144727635EE}" dt="2024-05-25T08:24:33.798" v="8917"/>
        <pc:sldMkLst>
          <pc:docMk/>
          <pc:sldMk cId="170604942" sldId="449"/>
        </pc:sldMkLst>
        <pc:spChg chg="del">
          <ac:chgData name="Abdourahmane DIALLO" userId="4760343351f3e6f7" providerId="LiveId" clId="{54B403A2-ABA2-4108-9AEE-5144727635EE}" dt="2024-05-22T14:15:30.556" v="1264" actId="478"/>
          <ac:spMkLst>
            <pc:docMk/>
            <pc:sldMk cId="170604942" sldId="449"/>
            <ac:spMk id="2" creationId="{89985E6E-E646-1BF0-FDEA-733E5189C6DB}"/>
          </ac:spMkLst>
        </pc:spChg>
        <pc:spChg chg="mod">
          <ac:chgData name="Abdourahmane DIALLO" userId="4760343351f3e6f7" providerId="LiveId" clId="{54B403A2-ABA2-4108-9AEE-5144727635EE}" dt="2024-05-23T10:02:08.597" v="4702" actId="2711"/>
          <ac:spMkLst>
            <pc:docMk/>
            <pc:sldMk cId="170604942" sldId="449"/>
            <ac:spMk id="3" creationId="{00000000-0000-0000-0000-000000000000}"/>
          </ac:spMkLst>
        </pc:spChg>
        <pc:spChg chg="del">
          <ac:chgData name="Abdourahmane DIALLO" userId="4760343351f3e6f7" providerId="LiveId" clId="{54B403A2-ABA2-4108-9AEE-5144727635EE}" dt="2024-05-22T14:15:27.517" v="1263" actId="478"/>
          <ac:spMkLst>
            <pc:docMk/>
            <pc:sldMk cId="170604942" sldId="449"/>
            <ac:spMk id="4" creationId="{C9AF3414-E317-14DF-421F-F180BC78D598}"/>
          </ac:spMkLst>
        </pc:spChg>
        <pc:spChg chg="del">
          <ac:chgData name="Abdourahmane DIALLO" userId="4760343351f3e6f7" providerId="LiveId" clId="{54B403A2-ABA2-4108-9AEE-5144727635EE}" dt="2024-05-22T14:02:09.278" v="1262" actId="478"/>
          <ac:spMkLst>
            <pc:docMk/>
            <pc:sldMk cId="170604942" sldId="449"/>
            <ac:spMk id="6" creationId="{F9A4695E-87D1-920A-24C7-C075F31832AC}"/>
          </ac:spMkLst>
        </pc:spChg>
        <pc:spChg chg="add mod">
          <ac:chgData name="Abdourahmane DIALLO" userId="4760343351f3e6f7" providerId="LiveId" clId="{54B403A2-ABA2-4108-9AEE-5144727635EE}" dt="2024-05-25T08:24:33.798" v="8917"/>
          <ac:spMkLst>
            <pc:docMk/>
            <pc:sldMk cId="170604942" sldId="449"/>
            <ac:spMk id="7" creationId="{C509D5DF-DBA0-1723-4F3B-C624D7B5375B}"/>
          </ac:spMkLst>
        </pc:spChg>
        <pc:spChg chg="add del mod">
          <ac:chgData name="Abdourahmane DIALLO" userId="4760343351f3e6f7" providerId="LiveId" clId="{54B403A2-ABA2-4108-9AEE-5144727635EE}" dt="2024-05-23T10:10:48.088" v="4774" actId="478"/>
          <ac:spMkLst>
            <pc:docMk/>
            <pc:sldMk cId="170604942" sldId="449"/>
            <ac:spMk id="9" creationId="{5A3FCC75-AA76-B788-955A-9499CA630331}"/>
          </ac:spMkLst>
        </pc:spChg>
        <pc:spChg chg="add del mod">
          <ac:chgData name="Abdourahmane DIALLO" userId="4760343351f3e6f7" providerId="LiveId" clId="{54B403A2-ABA2-4108-9AEE-5144727635EE}" dt="2024-05-22T14:17:15.938" v="1271" actId="478"/>
          <ac:spMkLst>
            <pc:docMk/>
            <pc:sldMk cId="170604942" sldId="449"/>
            <ac:spMk id="17" creationId="{E672D6E5-18A4-E15E-2CDD-6BC0DD78ECC7}"/>
          </ac:spMkLst>
        </pc:spChg>
        <pc:spChg chg="add del mod">
          <ac:chgData name="Abdourahmane DIALLO" userId="4760343351f3e6f7" providerId="LiveId" clId="{54B403A2-ABA2-4108-9AEE-5144727635EE}" dt="2024-05-23T15:04:02.051" v="6775" actId="478"/>
          <ac:spMkLst>
            <pc:docMk/>
            <pc:sldMk cId="170604942" sldId="449"/>
            <ac:spMk id="18" creationId="{DDBB8A92-7216-5F13-DC30-D3F9720C9510}"/>
          </ac:spMkLst>
        </pc:spChg>
        <pc:spChg chg="add del mod">
          <ac:chgData name="Abdourahmane DIALLO" userId="4760343351f3e6f7" providerId="LiveId" clId="{54B403A2-ABA2-4108-9AEE-5144727635EE}" dt="2024-05-23T15:04:00.895" v="6774" actId="478"/>
          <ac:spMkLst>
            <pc:docMk/>
            <pc:sldMk cId="170604942" sldId="449"/>
            <ac:spMk id="19" creationId="{A03EB111-AC1A-EB81-29D6-FF7A740F5151}"/>
          </ac:spMkLst>
        </pc:spChg>
        <pc:spChg chg="add mod">
          <ac:chgData name="Abdourahmane DIALLO" userId="4760343351f3e6f7" providerId="LiveId" clId="{54B403A2-ABA2-4108-9AEE-5144727635EE}" dt="2024-05-23T15:53:48.728" v="7279" actId="14100"/>
          <ac:spMkLst>
            <pc:docMk/>
            <pc:sldMk cId="170604942" sldId="449"/>
            <ac:spMk id="20" creationId="{40C8A101-217F-B32A-C07F-AF1D426FB115}"/>
          </ac:spMkLst>
        </pc:spChg>
        <pc:spChg chg="add del mod">
          <ac:chgData name="Abdourahmane DIALLO" userId="4760343351f3e6f7" providerId="LiveId" clId="{54B403A2-ABA2-4108-9AEE-5144727635EE}" dt="2024-05-23T09:56:34.743" v="4613" actId="22"/>
          <ac:spMkLst>
            <pc:docMk/>
            <pc:sldMk cId="170604942" sldId="449"/>
            <ac:spMk id="22" creationId="{A82C8AAE-797B-F07B-5BE1-B5DA6ABF79F4}"/>
          </ac:spMkLst>
        </pc:spChg>
        <pc:spChg chg="add del">
          <ac:chgData name="Abdourahmane DIALLO" userId="4760343351f3e6f7" providerId="LiveId" clId="{54B403A2-ABA2-4108-9AEE-5144727635EE}" dt="2024-05-23T09:56:38.083" v="4617" actId="22"/>
          <ac:spMkLst>
            <pc:docMk/>
            <pc:sldMk cId="170604942" sldId="449"/>
            <ac:spMk id="24" creationId="{4FAFB560-4FE8-2BB8-8177-25506A8ABDF7}"/>
          </ac:spMkLst>
        </pc:spChg>
        <pc:spChg chg="mod">
          <ac:chgData name="Abdourahmane DIALLO" userId="4760343351f3e6f7" providerId="LiveId" clId="{54B403A2-ABA2-4108-9AEE-5144727635EE}" dt="2024-05-23T10:02:08.597" v="4702" actId="2711"/>
          <ac:spMkLst>
            <pc:docMk/>
            <pc:sldMk cId="170604942" sldId="449"/>
            <ac:spMk id="26" creationId="{864C18A0-EFD8-4D60-B0B3-D024B11D0AB0}"/>
          </ac:spMkLst>
        </pc:spChg>
        <pc:spChg chg="add del">
          <ac:chgData name="Abdourahmane DIALLO" userId="4760343351f3e6f7" providerId="LiveId" clId="{54B403A2-ABA2-4108-9AEE-5144727635EE}" dt="2024-05-23T09:56:40.039" v="4619" actId="22"/>
          <ac:spMkLst>
            <pc:docMk/>
            <pc:sldMk cId="170604942" sldId="449"/>
            <ac:spMk id="27" creationId="{EDFBC13B-5913-02D6-E90D-5F016B7E4B1E}"/>
          </ac:spMkLst>
        </pc:spChg>
        <pc:spChg chg="del">
          <ac:chgData name="Abdourahmane DIALLO" userId="4760343351f3e6f7" providerId="LiveId" clId="{54B403A2-ABA2-4108-9AEE-5144727635EE}" dt="2024-05-22T16:49:19.518" v="1570" actId="478"/>
          <ac:spMkLst>
            <pc:docMk/>
            <pc:sldMk cId="170604942" sldId="449"/>
            <ac:spMk id="28" creationId="{7AD3604C-29AC-F23B-E69E-5B7913152BDF}"/>
          </ac:spMkLst>
        </pc:spChg>
        <pc:spChg chg="del mod">
          <ac:chgData name="Abdourahmane DIALLO" userId="4760343351f3e6f7" providerId="LiveId" clId="{54B403A2-ABA2-4108-9AEE-5144727635EE}" dt="2024-05-23T09:51:17.352" v="4540" actId="478"/>
          <ac:spMkLst>
            <pc:docMk/>
            <pc:sldMk cId="170604942" sldId="449"/>
            <ac:spMk id="30" creationId="{AFBC8083-0DF3-9332-FCF3-451FF4A61576}"/>
          </ac:spMkLst>
        </pc:spChg>
        <pc:spChg chg="add mod">
          <ac:chgData name="Abdourahmane DIALLO" userId="4760343351f3e6f7" providerId="LiveId" clId="{54B403A2-ABA2-4108-9AEE-5144727635EE}" dt="2024-05-23T15:54:42.360" v="7281" actId="21"/>
          <ac:spMkLst>
            <pc:docMk/>
            <pc:sldMk cId="170604942" sldId="449"/>
            <ac:spMk id="32" creationId="{6D8F06DB-CD6F-CF1A-532A-39962433CC3E}"/>
          </ac:spMkLst>
        </pc:spChg>
        <pc:spChg chg="add mod">
          <ac:chgData name="Abdourahmane DIALLO" userId="4760343351f3e6f7" providerId="LiveId" clId="{54B403A2-ABA2-4108-9AEE-5144727635EE}" dt="2024-05-23T10:13:38.251" v="4802" actId="1076"/>
          <ac:spMkLst>
            <pc:docMk/>
            <pc:sldMk cId="170604942" sldId="449"/>
            <ac:spMk id="34" creationId="{1B87D717-BBF3-8309-4A2A-A7ECB31B8D11}"/>
          </ac:spMkLst>
        </pc:spChg>
        <pc:spChg chg="add mod">
          <ac:chgData name="Abdourahmane DIALLO" userId="4760343351f3e6f7" providerId="LiveId" clId="{54B403A2-ABA2-4108-9AEE-5144727635EE}" dt="2024-05-23T10:14:24.187" v="4813" actId="1076"/>
          <ac:spMkLst>
            <pc:docMk/>
            <pc:sldMk cId="170604942" sldId="449"/>
            <ac:spMk id="36" creationId="{E31D3023-61CB-2A82-249A-0A058708CB86}"/>
          </ac:spMkLst>
        </pc:spChg>
        <pc:spChg chg="add del mod">
          <ac:chgData name="Abdourahmane DIALLO" userId="4760343351f3e6f7" providerId="LiveId" clId="{54B403A2-ABA2-4108-9AEE-5144727635EE}" dt="2024-05-25T08:24:32.969" v="8916" actId="478"/>
          <ac:spMkLst>
            <pc:docMk/>
            <pc:sldMk cId="170604942" sldId="449"/>
            <ac:spMk id="37" creationId="{9D4E58CC-3B0A-D4A5-281E-AE93D02F9797}"/>
          </ac:spMkLst>
        </pc:spChg>
        <pc:spChg chg="add mod">
          <ac:chgData name="Abdourahmane DIALLO" userId="4760343351f3e6f7" providerId="LiveId" clId="{54B403A2-ABA2-4108-9AEE-5144727635EE}" dt="2024-05-23T15:04:03.155" v="6776"/>
          <ac:spMkLst>
            <pc:docMk/>
            <pc:sldMk cId="170604942" sldId="449"/>
            <ac:spMk id="38" creationId="{F7086670-4DA1-EC4D-D7F0-4881E926D3F9}"/>
          </ac:spMkLst>
        </pc:spChg>
        <pc:grpChg chg="add mod">
          <ac:chgData name="Abdourahmane DIALLO" userId="4760343351f3e6f7" providerId="LiveId" clId="{54B403A2-ABA2-4108-9AEE-5144727635EE}" dt="2024-05-23T09:51:18.373" v="4541"/>
          <ac:grpSpMkLst>
            <pc:docMk/>
            <pc:sldMk cId="170604942" sldId="449"/>
            <ac:grpSpMk id="2" creationId="{A72D396A-96B2-E890-E391-2B8B07EAECD0}"/>
          </ac:grpSpMkLst>
        </pc:grpChg>
        <pc:grpChg chg="del">
          <ac:chgData name="Abdourahmane DIALLO" userId="4760343351f3e6f7" providerId="LiveId" clId="{54B403A2-ABA2-4108-9AEE-5144727635EE}" dt="2024-05-23T09:51:14.852" v="4539" actId="478"/>
          <ac:grpSpMkLst>
            <pc:docMk/>
            <pc:sldMk cId="170604942" sldId="449"/>
            <ac:grpSpMk id="7" creationId="{4F54367A-2FCD-8393-0A2F-EAB521240E97}"/>
          </ac:grpSpMkLst>
        </pc:grpChg>
        <pc:picChg chg="mod">
          <ac:chgData name="Abdourahmane DIALLO" userId="4760343351f3e6f7" providerId="LiveId" clId="{54B403A2-ABA2-4108-9AEE-5144727635EE}" dt="2024-05-23T09:51:18.373" v="4541"/>
          <ac:picMkLst>
            <pc:docMk/>
            <pc:sldMk cId="170604942" sldId="449"/>
            <ac:picMk id="4" creationId="{6CF19120-7318-7AA7-8EF6-290173435B46}"/>
          </ac:picMkLst>
        </pc:picChg>
        <pc:picChg chg="mod">
          <ac:chgData name="Abdourahmane DIALLO" userId="4760343351f3e6f7" providerId="LiveId" clId="{54B403A2-ABA2-4108-9AEE-5144727635EE}" dt="2024-05-23T09:51:18.373" v="4541"/>
          <ac:picMkLst>
            <pc:docMk/>
            <pc:sldMk cId="170604942" sldId="449"/>
            <ac:picMk id="5" creationId="{459AF7D8-B18A-547F-5F8F-810A2D0FB5D9}"/>
          </ac:picMkLst>
        </pc:picChg>
        <pc:picChg chg="mod">
          <ac:chgData name="Abdourahmane DIALLO" userId="4760343351f3e6f7" providerId="LiveId" clId="{54B403A2-ABA2-4108-9AEE-5144727635EE}" dt="2024-05-23T09:51:24.863" v="4542"/>
          <ac:picMkLst>
            <pc:docMk/>
            <pc:sldMk cId="170604942" sldId="449"/>
            <ac:picMk id="6" creationId="{614695C5-CA18-2142-A824-91E96FE896C5}"/>
          </ac:picMkLst>
        </pc:picChg>
        <pc:picChg chg="mod">
          <ac:chgData name="Abdourahmane DIALLO" userId="4760343351f3e6f7" providerId="LiveId" clId="{54B403A2-ABA2-4108-9AEE-5144727635EE}" dt="2024-05-23T09:51:27.779" v="4543"/>
          <ac:picMkLst>
            <pc:docMk/>
            <pc:sldMk cId="170604942" sldId="449"/>
            <ac:picMk id="11" creationId="{B3C0D4D0-7F42-776B-019A-82BB22098FDE}"/>
          </ac:picMkLst>
        </pc:picChg>
        <pc:picChg chg="mod">
          <ac:chgData name="Abdourahmane DIALLO" userId="4760343351f3e6f7" providerId="LiveId" clId="{54B403A2-ABA2-4108-9AEE-5144727635EE}" dt="2024-05-23T09:51:18.373" v="4541"/>
          <ac:picMkLst>
            <pc:docMk/>
            <pc:sldMk cId="170604942" sldId="449"/>
            <ac:picMk id="17" creationId="{FD08305A-DD3D-3D72-7C2E-98E2D8C0EFAB}"/>
          </ac:picMkLst>
        </pc:picChg>
        <pc:picChg chg="add del">
          <ac:chgData name="Abdourahmane DIALLO" userId="4760343351f3e6f7" providerId="LiveId" clId="{54B403A2-ABA2-4108-9AEE-5144727635EE}" dt="2024-05-23T09:56:41.498" v="4621" actId="22"/>
          <ac:picMkLst>
            <pc:docMk/>
            <pc:sldMk cId="170604942" sldId="449"/>
            <ac:picMk id="29" creationId="{04406658-CF04-74D7-7838-2C55E84EEFF2}"/>
          </ac:picMkLst>
        </pc:picChg>
        <pc:picChg chg="add mod">
          <ac:chgData name="Abdourahmane DIALLO" userId="4760343351f3e6f7" providerId="LiveId" clId="{54B403A2-ABA2-4108-9AEE-5144727635EE}" dt="2024-05-23T10:14:28.199" v="4814" actId="1076"/>
          <ac:picMkLst>
            <pc:docMk/>
            <pc:sldMk cId="170604942" sldId="449"/>
            <ac:picMk id="10242" creationId="{276FF30A-D829-9EC8-4059-B6D64D0FFC6E}"/>
          </ac:picMkLst>
        </pc:picChg>
        <pc:picChg chg="add del mod">
          <ac:chgData name="Abdourahmane DIALLO" userId="4760343351f3e6f7" providerId="LiveId" clId="{54B403A2-ABA2-4108-9AEE-5144727635EE}" dt="2024-05-23T10:10:46.217" v="4773" actId="478"/>
          <ac:picMkLst>
            <pc:docMk/>
            <pc:sldMk cId="170604942" sldId="449"/>
            <ac:picMk id="10244" creationId="{33AC86A9-F560-23C2-A7B7-A646B4F41F32}"/>
          </ac:picMkLst>
        </pc:picChg>
      </pc:sldChg>
      <pc:sldChg chg="addSp delSp modSp add mod modNotesTx">
        <pc:chgData name="Abdourahmane DIALLO" userId="4760343351f3e6f7" providerId="LiveId" clId="{54B403A2-ABA2-4108-9AEE-5144727635EE}" dt="2024-05-24T12:55:35.915" v="8136" actId="1035"/>
        <pc:sldMkLst>
          <pc:docMk/>
          <pc:sldMk cId="4271572616" sldId="450"/>
        </pc:sldMkLst>
        <pc:spChg chg="add mod">
          <ac:chgData name="Abdourahmane DIALLO" userId="4760343351f3e6f7" providerId="LiveId" clId="{54B403A2-ABA2-4108-9AEE-5144727635EE}" dt="2024-05-23T13:17:13.825" v="5896" actId="20577"/>
          <ac:spMkLst>
            <pc:docMk/>
            <pc:sldMk cId="4271572616" sldId="450"/>
            <ac:spMk id="3" creationId="{1148E543-F52A-17A8-404D-02C817DAC582}"/>
          </ac:spMkLst>
        </pc:spChg>
        <pc:spChg chg="add mod">
          <ac:chgData name="Abdourahmane DIALLO" userId="4760343351f3e6f7" providerId="LiveId" clId="{54B403A2-ABA2-4108-9AEE-5144727635EE}" dt="2024-05-24T12:55:35.915" v="8136" actId="1035"/>
          <ac:spMkLst>
            <pc:docMk/>
            <pc:sldMk cId="4271572616" sldId="450"/>
            <ac:spMk id="4" creationId="{A23259B3-2EA5-69E7-52CD-7FE793C187E5}"/>
          </ac:spMkLst>
        </pc:spChg>
        <pc:spChg chg="mod">
          <ac:chgData name="Abdourahmane DIALLO" userId="4760343351f3e6f7" providerId="LiveId" clId="{54B403A2-ABA2-4108-9AEE-5144727635EE}" dt="2024-05-23T10:02:51.105" v="4709" actId="2711"/>
          <ac:spMkLst>
            <pc:docMk/>
            <pc:sldMk cId="4271572616" sldId="450"/>
            <ac:spMk id="6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3T10:02:51.105" v="4709" actId="2711"/>
          <ac:spMkLst>
            <pc:docMk/>
            <pc:sldMk cId="4271572616" sldId="450"/>
            <ac:spMk id="12" creationId="{83505899-5113-4328-9E25-F3F31C138E79}"/>
          </ac:spMkLst>
        </pc:spChg>
        <pc:spChg chg="del mod">
          <ac:chgData name="Abdourahmane DIALLO" userId="4760343351f3e6f7" providerId="LiveId" clId="{54B403A2-ABA2-4108-9AEE-5144727635EE}" dt="2024-05-22T21:17:43.781" v="3235" actId="478"/>
          <ac:spMkLst>
            <pc:docMk/>
            <pc:sldMk cId="4271572616" sldId="450"/>
            <ac:spMk id="19" creationId="{050D4B81-90BD-4CFE-8992-1176A70514B3}"/>
          </ac:spMkLst>
        </pc:spChg>
        <pc:spChg chg="del mod">
          <ac:chgData name="Abdourahmane DIALLO" userId="4760343351f3e6f7" providerId="LiveId" clId="{54B403A2-ABA2-4108-9AEE-5144727635EE}" dt="2024-05-23T13:15:41.572" v="5809" actId="478"/>
          <ac:spMkLst>
            <pc:docMk/>
            <pc:sldMk cId="4271572616" sldId="450"/>
            <ac:spMk id="21" creationId="{F70D7018-F0E2-4638-8AFF-587DCBC7DE7A}"/>
          </ac:spMkLst>
        </pc:spChg>
        <pc:graphicFrameChg chg="del">
          <ac:chgData name="Abdourahmane DIALLO" userId="4760343351f3e6f7" providerId="LiveId" clId="{54B403A2-ABA2-4108-9AEE-5144727635EE}" dt="2024-05-22T17:02:59.751" v="2027" actId="478"/>
          <ac:graphicFrameMkLst>
            <pc:docMk/>
            <pc:sldMk cId="4271572616" sldId="450"/>
            <ac:graphicFrameMk id="8" creationId="{E84C7C11-D261-0981-4D1A-2DD05E6BB6CE}"/>
          </ac:graphicFrameMkLst>
        </pc:graphicFrameChg>
        <pc:picChg chg="add mod">
          <ac:chgData name="Abdourahmane DIALLO" userId="4760343351f3e6f7" providerId="LiveId" clId="{54B403A2-ABA2-4108-9AEE-5144727635EE}" dt="2024-05-24T12:54:24.348" v="8064" actId="1036"/>
          <ac:picMkLst>
            <pc:docMk/>
            <pc:sldMk cId="4271572616" sldId="450"/>
            <ac:picMk id="2" creationId="{3CC38E6B-B408-3683-F6DE-1E88F6FAED95}"/>
          </ac:picMkLst>
        </pc:picChg>
      </pc:sldChg>
      <pc:sldChg chg="addSp delSp modSp add mod">
        <pc:chgData name="Abdourahmane DIALLO" userId="4760343351f3e6f7" providerId="LiveId" clId="{54B403A2-ABA2-4108-9AEE-5144727635EE}" dt="2024-05-24T15:07:48.584" v="8345" actId="14100"/>
        <pc:sldMkLst>
          <pc:docMk/>
          <pc:sldMk cId="2127470831" sldId="451"/>
        </pc:sldMkLst>
        <pc:spChg chg="add del mod">
          <ac:chgData name="Abdourahmane DIALLO" userId="4760343351f3e6f7" providerId="LiveId" clId="{54B403A2-ABA2-4108-9AEE-5144727635EE}" dt="2024-05-24T12:56:36.167" v="8140" actId="478"/>
          <ac:spMkLst>
            <pc:docMk/>
            <pc:sldMk cId="2127470831" sldId="451"/>
            <ac:spMk id="2" creationId="{E29B8DDA-1D0A-7E44-A256-508A92F6E14A}"/>
          </ac:spMkLst>
        </pc:spChg>
        <pc:spChg chg="add">
          <ac:chgData name="Abdourahmane DIALLO" userId="4760343351f3e6f7" providerId="LiveId" clId="{54B403A2-ABA2-4108-9AEE-5144727635EE}" dt="2024-05-22T17:41:32.250" v="2364"/>
          <ac:spMkLst>
            <pc:docMk/>
            <pc:sldMk cId="2127470831" sldId="451"/>
            <ac:spMk id="4" creationId="{55500936-55D9-E4E9-C6E3-84154E0A868A}"/>
          </ac:spMkLst>
        </pc:spChg>
        <pc:spChg chg="mod">
          <ac:chgData name="Abdourahmane DIALLO" userId="4760343351f3e6f7" providerId="LiveId" clId="{54B403A2-ABA2-4108-9AEE-5144727635EE}" dt="2024-05-23T10:02:56.478" v="4710" actId="2711"/>
          <ac:spMkLst>
            <pc:docMk/>
            <pc:sldMk cId="2127470831" sldId="451"/>
            <ac:spMk id="6" creationId="{00000000-0000-0000-0000-000000000000}"/>
          </ac:spMkLst>
        </pc:spChg>
        <pc:spChg chg="add">
          <ac:chgData name="Abdourahmane DIALLO" userId="4760343351f3e6f7" providerId="LiveId" clId="{54B403A2-ABA2-4108-9AEE-5144727635EE}" dt="2024-05-22T17:42:01.176" v="2369"/>
          <ac:spMkLst>
            <pc:docMk/>
            <pc:sldMk cId="2127470831" sldId="451"/>
            <ac:spMk id="7" creationId="{45C78285-DD71-3D5B-CE82-7746F83A2B4F}"/>
          </ac:spMkLst>
        </pc:spChg>
        <pc:spChg chg="add">
          <ac:chgData name="Abdourahmane DIALLO" userId="4760343351f3e6f7" providerId="LiveId" clId="{54B403A2-ABA2-4108-9AEE-5144727635EE}" dt="2024-05-22T17:42:59.416" v="2375"/>
          <ac:spMkLst>
            <pc:docMk/>
            <pc:sldMk cId="2127470831" sldId="451"/>
            <ac:spMk id="9" creationId="{9BEF6DF0-CA6E-15AC-2F03-0C46EF8D5134}"/>
          </ac:spMkLst>
        </pc:spChg>
        <pc:spChg chg="add">
          <ac:chgData name="Abdourahmane DIALLO" userId="4760343351f3e6f7" providerId="LiveId" clId="{54B403A2-ABA2-4108-9AEE-5144727635EE}" dt="2024-05-22T17:43:42.624" v="2379"/>
          <ac:spMkLst>
            <pc:docMk/>
            <pc:sldMk cId="2127470831" sldId="451"/>
            <ac:spMk id="11" creationId="{C8FA3F86-3603-7885-BE07-751DD4B77E4C}"/>
          </ac:spMkLst>
        </pc:spChg>
        <pc:spChg chg="mod">
          <ac:chgData name="Abdourahmane DIALLO" userId="4760343351f3e6f7" providerId="LiveId" clId="{54B403A2-ABA2-4108-9AEE-5144727635EE}" dt="2024-05-23T10:02:56.478" v="4710" actId="2711"/>
          <ac:spMkLst>
            <pc:docMk/>
            <pc:sldMk cId="2127470831" sldId="451"/>
            <ac:spMk id="12" creationId="{83505899-5113-4328-9E25-F3F31C138E79}"/>
          </ac:spMkLst>
        </pc:spChg>
        <pc:spChg chg="add mod">
          <ac:chgData name="Abdourahmane DIALLO" userId="4760343351f3e6f7" providerId="LiveId" clId="{54B403A2-ABA2-4108-9AEE-5144727635EE}" dt="2024-05-24T12:56:41.318" v="8144" actId="20577"/>
          <ac:spMkLst>
            <pc:docMk/>
            <pc:sldMk cId="2127470831" sldId="451"/>
            <ac:spMk id="16" creationId="{581D78E0-6E40-9A08-02EB-01FDE423E0B0}"/>
          </ac:spMkLst>
        </pc:spChg>
        <pc:spChg chg="add mod">
          <ac:chgData name="Abdourahmane DIALLO" userId="4760343351f3e6f7" providerId="LiveId" clId="{54B403A2-ABA2-4108-9AEE-5144727635EE}" dt="2024-05-24T12:56:47.561" v="8149" actId="20577"/>
          <ac:spMkLst>
            <pc:docMk/>
            <pc:sldMk cId="2127470831" sldId="451"/>
            <ac:spMk id="17" creationId="{DC8402CA-6C68-F155-B154-ECD941B656DA}"/>
          </ac:spMkLst>
        </pc:spChg>
        <pc:spChg chg="add mod">
          <ac:chgData name="Abdourahmane DIALLO" userId="4760343351f3e6f7" providerId="LiveId" clId="{54B403A2-ABA2-4108-9AEE-5144727635EE}" dt="2024-05-24T12:56:53.534" v="8154" actId="20577"/>
          <ac:spMkLst>
            <pc:docMk/>
            <pc:sldMk cId="2127470831" sldId="451"/>
            <ac:spMk id="18" creationId="{FCE47C50-612F-F6D5-3B81-1874E4EF5C0F}"/>
          </ac:spMkLst>
        </pc:spChg>
        <pc:spChg chg="mod">
          <ac:chgData name="Abdourahmane DIALLO" userId="4760343351f3e6f7" providerId="LiveId" clId="{54B403A2-ABA2-4108-9AEE-5144727635EE}" dt="2024-05-24T15:07:48.584" v="8345" actId="14100"/>
          <ac:spMkLst>
            <pc:docMk/>
            <pc:sldMk cId="2127470831" sldId="451"/>
            <ac:spMk id="19" creationId="{050D4B81-90BD-4CFE-8992-1176A70514B3}"/>
          </ac:spMkLst>
        </pc:spChg>
        <pc:spChg chg="del mod">
          <ac:chgData name="Abdourahmane DIALLO" userId="4760343351f3e6f7" providerId="LiveId" clId="{54B403A2-ABA2-4108-9AEE-5144727635EE}" dt="2024-05-24T12:55:50.756" v="8137" actId="478"/>
          <ac:spMkLst>
            <pc:docMk/>
            <pc:sldMk cId="2127470831" sldId="451"/>
            <ac:spMk id="21" creationId="{F70D7018-F0E2-4638-8AFF-587DCBC7DE7A}"/>
          </ac:spMkLst>
        </pc:spChg>
        <pc:picChg chg="del">
          <ac:chgData name="Abdourahmane DIALLO" userId="4760343351f3e6f7" providerId="LiveId" clId="{54B403A2-ABA2-4108-9AEE-5144727635EE}" dt="2024-05-22T17:03:26.153" v="2031" actId="478"/>
          <ac:picMkLst>
            <pc:docMk/>
            <pc:sldMk cId="2127470831" sldId="451"/>
            <ac:picMk id="2" creationId="{3CC38E6B-B408-3683-F6DE-1E88F6FAED95}"/>
          </ac:picMkLst>
        </pc:picChg>
        <pc:picChg chg="add del mod">
          <ac:chgData name="Abdourahmane DIALLO" userId="4760343351f3e6f7" providerId="LiveId" clId="{54B403A2-ABA2-4108-9AEE-5144727635EE}" dt="2024-05-22T17:41:30.707" v="2363" actId="478"/>
          <ac:picMkLst>
            <pc:docMk/>
            <pc:sldMk cId="2127470831" sldId="451"/>
            <ac:picMk id="3" creationId="{B8B4A462-E196-8B59-9231-D864529EFC18}"/>
          </ac:picMkLst>
        </pc:picChg>
        <pc:picChg chg="add del mod">
          <ac:chgData name="Abdourahmane DIALLO" userId="4760343351f3e6f7" providerId="LiveId" clId="{54B403A2-ABA2-4108-9AEE-5144727635EE}" dt="2024-05-22T17:42:00.139" v="2368" actId="478"/>
          <ac:picMkLst>
            <pc:docMk/>
            <pc:sldMk cId="2127470831" sldId="451"/>
            <ac:picMk id="5" creationId="{951218E7-7134-2950-278A-A465BEFB95EE}"/>
          </ac:picMkLst>
        </pc:picChg>
        <pc:picChg chg="add del mod">
          <ac:chgData name="Abdourahmane DIALLO" userId="4760343351f3e6f7" providerId="LiveId" clId="{54B403A2-ABA2-4108-9AEE-5144727635EE}" dt="2024-05-22T17:44:30.222" v="2426" actId="478"/>
          <ac:picMkLst>
            <pc:docMk/>
            <pc:sldMk cId="2127470831" sldId="451"/>
            <ac:picMk id="8" creationId="{CD9A35CC-3F30-10C9-4EC4-EEFFDC4D46D5}"/>
          </ac:picMkLst>
        </pc:picChg>
        <pc:picChg chg="add del mod">
          <ac:chgData name="Abdourahmane DIALLO" userId="4760343351f3e6f7" providerId="LiveId" clId="{54B403A2-ABA2-4108-9AEE-5144727635EE}" dt="2024-05-22T17:44:30.979" v="2427" actId="478"/>
          <ac:picMkLst>
            <pc:docMk/>
            <pc:sldMk cId="2127470831" sldId="451"/>
            <ac:picMk id="10" creationId="{C1F28FC1-A4AB-A613-63AC-B31F4E8F5EC4}"/>
          </ac:picMkLst>
        </pc:picChg>
        <pc:picChg chg="add mod">
          <ac:chgData name="Abdourahmane DIALLO" userId="4760343351f3e6f7" providerId="LiveId" clId="{54B403A2-ABA2-4108-9AEE-5144727635EE}" dt="2024-05-22T17:45:00.204" v="2434" actId="555"/>
          <ac:picMkLst>
            <pc:docMk/>
            <pc:sldMk cId="2127470831" sldId="451"/>
            <ac:picMk id="13" creationId="{CD9EF7DD-49A5-4CC7-CD60-B9BFC3566F45}"/>
          </ac:picMkLst>
        </pc:picChg>
        <pc:picChg chg="add mod">
          <ac:chgData name="Abdourahmane DIALLO" userId="4760343351f3e6f7" providerId="LiveId" clId="{54B403A2-ABA2-4108-9AEE-5144727635EE}" dt="2024-05-22T17:45:00.204" v="2434" actId="555"/>
          <ac:picMkLst>
            <pc:docMk/>
            <pc:sldMk cId="2127470831" sldId="451"/>
            <ac:picMk id="14" creationId="{C18CBBDD-74F8-7D51-D487-A8A8FBDAB3B8}"/>
          </ac:picMkLst>
        </pc:picChg>
        <pc:picChg chg="add mod">
          <ac:chgData name="Abdourahmane DIALLO" userId="4760343351f3e6f7" providerId="LiveId" clId="{54B403A2-ABA2-4108-9AEE-5144727635EE}" dt="2024-05-22T17:45:00.204" v="2434" actId="555"/>
          <ac:picMkLst>
            <pc:docMk/>
            <pc:sldMk cId="2127470831" sldId="451"/>
            <ac:picMk id="15" creationId="{74FC5E0A-0578-A877-5A11-6481C7EFBFB4}"/>
          </ac:picMkLst>
        </pc:picChg>
      </pc:sldChg>
      <pc:sldChg chg="addSp delSp modSp add del mod">
        <pc:chgData name="Abdourahmane DIALLO" userId="4760343351f3e6f7" providerId="LiveId" clId="{54B403A2-ABA2-4108-9AEE-5144727635EE}" dt="2024-05-24T13:00:27.493" v="8193" actId="47"/>
        <pc:sldMkLst>
          <pc:docMk/>
          <pc:sldMk cId="487682441" sldId="452"/>
        </pc:sldMkLst>
        <pc:spChg chg="add del">
          <ac:chgData name="Abdourahmane DIALLO" userId="4760343351f3e6f7" providerId="LiveId" clId="{54B403A2-ABA2-4108-9AEE-5144727635EE}" dt="2024-05-23T10:33:39.643" v="5080" actId="22"/>
          <ac:spMkLst>
            <pc:docMk/>
            <pc:sldMk cId="487682441" sldId="452"/>
            <ac:spMk id="3" creationId="{A5186201-392A-EA44-2D90-4C5EF5EBF624}"/>
          </ac:spMkLst>
        </pc:spChg>
        <pc:spChg chg="add del mod">
          <ac:chgData name="Abdourahmane DIALLO" userId="4760343351f3e6f7" providerId="LiveId" clId="{54B403A2-ABA2-4108-9AEE-5144727635EE}" dt="2024-05-23T10:42:51.119" v="5119" actId="478"/>
          <ac:spMkLst>
            <pc:docMk/>
            <pc:sldMk cId="487682441" sldId="452"/>
            <ac:spMk id="5" creationId="{4CF73054-31F3-F729-D035-A2B7F372F21C}"/>
          </ac:spMkLst>
        </pc:spChg>
        <pc:spChg chg="mod">
          <ac:chgData name="Abdourahmane DIALLO" userId="4760343351f3e6f7" providerId="LiveId" clId="{54B403A2-ABA2-4108-9AEE-5144727635EE}" dt="2024-05-23T10:03:09.283" v="4711" actId="2711"/>
          <ac:spMkLst>
            <pc:docMk/>
            <pc:sldMk cId="487682441" sldId="452"/>
            <ac:spMk id="6" creationId="{00000000-0000-0000-0000-000000000000}"/>
          </ac:spMkLst>
        </pc:spChg>
        <pc:spChg chg="add del mod">
          <ac:chgData name="Abdourahmane DIALLO" userId="4760343351f3e6f7" providerId="LiveId" clId="{54B403A2-ABA2-4108-9AEE-5144727635EE}" dt="2024-05-23T10:42:34.941" v="5117" actId="478"/>
          <ac:spMkLst>
            <pc:docMk/>
            <pc:sldMk cId="487682441" sldId="452"/>
            <ac:spMk id="7" creationId="{B9386D7A-0185-0C39-D5EC-7703E8F25AC6}"/>
          </ac:spMkLst>
        </pc:spChg>
        <pc:spChg chg="add del">
          <ac:chgData name="Abdourahmane DIALLO" userId="4760343351f3e6f7" providerId="LiveId" clId="{54B403A2-ABA2-4108-9AEE-5144727635EE}" dt="2024-05-23T10:43:14.984" v="5123" actId="22"/>
          <ac:spMkLst>
            <pc:docMk/>
            <pc:sldMk cId="487682441" sldId="452"/>
            <ac:spMk id="11" creationId="{17C3F0CA-6D90-84D6-7AD2-329830CF96CD}"/>
          </ac:spMkLst>
        </pc:spChg>
        <pc:spChg chg="mod">
          <ac:chgData name="Abdourahmane DIALLO" userId="4760343351f3e6f7" providerId="LiveId" clId="{54B403A2-ABA2-4108-9AEE-5144727635EE}" dt="2024-05-23T10:03:09.283" v="4711" actId="2711"/>
          <ac:spMkLst>
            <pc:docMk/>
            <pc:sldMk cId="487682441" sldId="452"/>
            <ac:spMk id="12" creationId="{83505899-5113-4328-9E25-F3F31C138E79}"/>
          </ac:spMkLst>
        </pc:spChg>
        <pc:spChg chg="add del">
          <ac:chgData name="Abdourahmane DIALLO" userId="4760343351f3e6f7" providerId="LiveId" clId="{54B403A2-ABA2-4108-9AEE-5144727635EE}" dt="2024-05-23T11:21:56.940" v="5158" actId="478"/>
          <ac:spMkLst>
            <pc:docMk/>
            <pc:sldMk cId="487682441" sldId="452"/>
            <ac:spMk id="15" creationId="{D00D2234-2E4E-3B6A-AF29-9138F40EC2EF}"/>
          </ac:spMkLst>
        </pc:spChg>
        <pc:spChg chg="add del mod">
          <ac:chgData name="Abdourahmane DIALLO" userId="4760343351f3e6f7" providerId="LiveId" clId="{54B403A2-ABA2-4108-9AEE-5144727635EE}" dt="2024-05-23T13:31:40.060" v="5914" actId="478"/>
          <ac:spMkLst>
            <pc:docMk/>
            <pc:sldMk cId="487682441" sldId="452"/>
            <ac:spMk id="16" creationId="{AE22B9D9-4CF9-83C0-C5D4-A084181F7110}"/>
          </ac:spMkLst>
        </pc:spChg>
        <pc:spChg chg="add del mod">
          <ac:chgData name="Abdourahmane DIALLO" userId="4760343351f3e6f7" providerId="LiveId" clId="{54B403A2-ABA2-4108-9AEE-5144727635EE}" dt="2024-05-23T13:31:49.497" v="5915" actId="478"/>
          <ac:spMkLst>
            <pc:docMk/>
            <pc:sldMk cId="487682441" sldId="452"/>
            <ac:spMk id="17" creationId="{0754E1AB-E19A-F38F-E54C-E205C3A00059}"/>
          </ac:spMkLst>
        </pc:spChg>
        <pc:spChg chg="mod">
          <ac:chgData name="Abdourahmane DIALLO" userId="4760343351f3e6f7" providerId="LiveId" clId="{54B403A2-ABA2-4108-9AEE-5144727635EE}" dt="2024-05-23T10:03:09.283" v="4711" actId="2711"/>
          <ac:spMkLst>
            <pc:docMk/>
            <pc:sldMk cId="487682441" sldId="452"/>
            <ac:spMk id="19" creationId="{050D4B81-90BD-4CFE-8992-1176A70514B3}"/>
          </ac:spMkLst>
        </pc:spChg>
        <pc:spChg chg="mod">
          <ac:chgData name="Abdourahmane DIALLO" userId="4760343351f3e6f7" providerId="LiveId" clId="{54B403A2-ABA2-4108-9AEE-5144727635EE}" dt="2024-05-23T13:31:29.434" v="5913" actId="20577"/>
          <ac:spMkLst>
            <pc:docMk/>
            <pc:sldMk cId="487682441" sldId="452"/>
            <ac:spMk id="21" creationId="{F70D7018-F0E2-4638-8AFF-587DCBC7DE7A}"/>
          </ac:spMkLst>
        </pc:spChg>
        <pc:graphicFrameChg chg="add del mod modGraphic">
          <ac:chgData name="Abdourahmane DIALLO" userId="4760343351f3e6f7" providerId="LiveId" clId="{54B403A2-ABA2-4108-9AEE-5144727635EE}" dt="2024-05-23T10:42:49.953" v="5118" actId="478"/>
          <ac:graphicFrameMkLst>
            <pc:docMk/>
            <pc:sldMk cId="487682441" sldId="452"/>
            <ac:graphicFrameMk id="4" creationId="{A2C10253-9EDF-FC7B-1AFE-74C76F77D22F}"/>
          </ac:graphicFrameMkLst>
        </pc:graphicFrameChg>
        <pc:graphicFrameChg chg="add mod">
          <ac:chgData name="Abdourahmane DIALLO" userId="4760343351f3e6f7" providerId="LiveId" clId="{54B403A2-ABA2-4108-9AEE-5144727635EE}" dt="2024-05-23T10:43:09.703" v="5120"/>
          <ac:graphicFrameMkLst>
            <pc:docMk/>
            <pc:sldMk cId="487682441" sldId="452"/>
            <ac:graphicFrameMk id="9" creationId="{46D0333E-1599-4B4E-CF83-39FB0EA2D89B}"/>
          </ac:graphicFrameMkLst>
        </pc:graphicFrameChg>
        <pc:graphicFrameChg chg="add del mod modGraphic">
          <ac:chgData name="Abdourahmane DIALLO" userId="4760343351f3e6f7" providerId="LiveId" clId="{54B403A2-ABA2-4108-9AEE-5144727635EE}" dt="2024-05-23T11:19:27.145" v="5135" actId="478"/>
          <ac:graphicFrameMkLst>
            <pc:docMk/>
            <pc:sldMk cId="487682441" sldId="452"/>
            <ac:graphicFrameMk id="13" creationId="{CC363713-D07E-5637-3A1F-712A9F43C0BF}"/>
          </ac:graphicFrameMkLst>
        </pc:graphicFrameChg>
        <pc:picChg chg="add mod">
          <ac:chgData name="Abdourahmane DIALLO" userId="4760343351f3e6f7" providerId="LiveId" clId="{54B403A2-ABA2-4108-9AEE-5144727635EE}" dt="2024-05-22T17:05:17.090" v="2037"/>
          <ac:picMkLst>
            <pc:docMk/>
            <pc:sldMk cId="487682441" sldId="452"/>
            <ac:picMk id="2" creationId="{AF52E5B8-464B-9A68-9481-37990CAC3740}"/>
          </ac:picMkLst>
        </pc:picChg>
        <pc:picChg chg="del">
          <ac:chgData name="Abdourahmane DIALLO" userId="4760343351f3e6f7" providerId="LiveId" clId="{54B403A2-ABA2-4108-9AEE-5144727635EE}" dt="2024-05-22T17:05:14.198" v="2035" actId="478"/>
          <ac:picMkLst>
            <pc:docMk/>
            <pc:sldMk cId="487682441" sldId="452"/>
            <ac:picMk id="3" creationId="{B8B4A462-E196-8B59-9231-D864529EFC18}"/>
          </ac:picMkLst>
        </pc:picChg>
        <pc:picChg chg="add del mod">
          <ac:chgData name="Abdourahmane DIALLO" userId="4760343351f3e6f7" providerId="LiveId" clId="{54B403A2-ABA2-4108-9AEE-5144727635EE}" dt="2024-05-22T17:05:22.921" v="2039" actId="478"/>
          <ac:picMkLst>
            <pc:docMk/>
            <pc:sldMk cId="487682441" sldId="452"/>
            <ac:picMk id="4" creationId="{0B10155F-0AFF-3AA6-A243-420BEFF00C62}"/>
          </ac:picMkLst>
        </pc:picChg>
        <pc:picChg chg="add del mod">
          <ac:chgData name="Abdourahmane DIALLO" userId="4760343351f3e6f7" providerId="LiveId" clId="{54B403A2-ABA2-4108-9AEE-5144727635EE}" dt="2024-05-22T17:05:35.134" v="2041" actId="478"/>
          <ac:picMkLst>
            <pc:docMk/>
            <pc:sldMk cId="487682441" sldId="452"/>
            <ac:picMk id="5" creationId="{ADC3098F-1F89-523A-6223-263D06B9CEC8}"/>
          </ac:picMkLst>
        </pc:picChg>
        <pc:picChg chg="add mod">
          <ac:chgData name="Abdourahmane DIALLO" userId="4760343351f3e6f7" providerId="LiveId" clId="{54B403A2-ABA2-4108-9AEE-5144727635EE}" dt="2024-05-22T17:06:35.294" v="2047" actId="1076"/>
          <ac:picMkLst>
            <pc:docMk/>
            <pc:sldMk cId="487682441" sldId="452"/>
            <ac:picMk id="8" creationId="{B9230FF9-EA03-D634-0B43-3931730AF09A}"/>
          </ac:picMkLst>
        </pc:picChg>
      </pc:sldChg>
      <pc:sldChg chg="modSp add del mod">
        <pc:chgData name="Abdourahmane DIALLO" userId="4760343351f3e6f7" providerId="LiveId" clId="{54B403A2-ABA2-4108-9AEE-5144727635EE}" dt="2024-05-22T20:56:38.535" v="3168" actId="47"/>
        <pc:sldMkLst>
          <pc:docMk/>
          <pc:sldMk cId="1384381506" sldId="453"/>
        </pc:sldMkLst>
        <pc:spChg chg="mod">
          <ac:chgData name="Abdourahmane DIALLO" userId="4760343351f3e6f7" providerId="LiveId" clId="{54B403A2-ABA2-4108-9AEE-5144727635EE}" dt="2024-05-22T20:39:55.447" v="3049" actId="1076"/>
          <ac:spMkLst>
            <pc:docMk/>
            <pc:sldMk cId="1384381506" sldId="453"/>
            <ac:spMk id="4" creationId="{DFBEFDAD-887C-042D-8BA3-82BE25F78D92}"/>
          </ac:spMkLst>
        </pc:spChg>
      </pc:sldChg>
      <pc:sldChg chg="add del">
        <pc:chgData name="Abdourahmane DIALLO" userId="4760343351f3e6f7" providerId="LiveId" clId="{54B403A2-ABA2-4108-9AEE-5144727635EE}" dt="2024-05-22T20:39:39.946" v="3046" actId="47"/>
        <pc:sldMkLst>
          <pc:docMk/>
          <pc:sldMk cId="3404510343" sldId="453"/>
        </pc:sldMkLst>
      </pc:sldChg>
      <pc:sldChg chg="addSp delSp modSp add del mod modNotesTx">
        <pc:chgData name="Abdourahmane DIALLO" userId="4760343351f3e6f7" providerId="LiveId" clId="{54B403A2-ABA2-4108-9AEE-5144727635EE}" dt="2024-05-23T12:02:46.872" v="5280" actId="47"/>
        <pc:sldMkLst>
          <pc:docMk/>
          <pc:sldMk cId="3850696870" sldId="453"/>
        </pc:sldMkLst>
        <pc:spChg chg="mod">
          <ac:chgData name="Abdourahmane DIALLO" userId="4760343351f3e6f7" providerId="LiveId" clId="{54B403A2-ABA2-4108-9AEE-5144727635EE}" dt="2024-05-23T10:01:17.410" v="4694" actId="2711"/>
          <ac:spMkLst>
            <pc:docMk/>
            <pc:sldMk cId="3850696870" sldId="453"/>
            <ac:spMk id="3" creationId="{00000000-0000-0000-0000-000000000000}"/>
          </ac:spMkLst>
        </pc:spChg>
        <pc:spChg chg="mod">
          <ac:chgData name="Abdourahmane DIALLO" userId="4760343351f3e6f7" providerId="LiveId" clId="{54B403A2-ABA2-4108-9AEE-5144727635EE}" dt="2024-05-23T10:01:17.410" v="4694" actId="2711"/>
          <ac:spMkLst>
            <pc:docMk/>
            <pc:sldMk cId="3850696870" sldId="453"/>
            <ac:spMk id="14" creationId="{83FF6A1F-3582-4E84-B8BB-1EC786130426}"/>
          </ac:spMkLst>
        </pc:spChg>
        <pc:spChg chg="mod">
          <ac:chgData name="Abdourahmane DIALLO" userId="4760343351f3e6f7" providerId="LiveId" clId="{54B403A2-ABA2-4108-9AEE-5144727635EE}" dt="2024-05-23T10:01:17.410" v="4694" actId="2711"/>
          <ac:spMkLst>
            <pc:docMk/>
            <pc:sldMk cId="3850696870" sldId="453"/>
            <ac:spMk id="19" creationId="{D7304095-BD2F-4855-8096-409852AC349C}"/>
          </ac:spMkLst>
        </pc:spChg>
        <pc:spChg chg="mod">
          <ac:chgData name="Abdourahmane DIALLO" userId="4760343351f3e6f7" providerId="LiveId" clId="{54B403A2-ABA2-4108-9AEE-5144727635EE}" dt="2024-05-23T10:01:17.410" v="4694" actId="2711"/>
          <ac:spMkLst>
            <pc:docMk/>
            <pc:sldMk cId="3850696870" sldId="453"/>
            <ac:spMk id="25" creationId="{094DC84B-C419-4B80-BE9A-4F9095A96250}"/>
          </ac:spMkLst>
        </pc:spChg>
        <pc:spChg chg="del mod">
          <ac:chgData name="Abdourahmane DIALLO" userId="4760343351f3e6f7" providerId="LiveId" clId="{54B403A2-ABA2-4108-9AEE-5144727635EE}" dt="2024-05-23T07:49:25.424" v="3942"/>
          <ac:spMkLst>
            <pc:docMk/>
            <pc:sldMk cId="3850696870" sldId="453"/>
            <ac:spMk id="26" creationId="{90946A30-5B33-45D3-B3E6-F368BF79D665}"/>
          </ac:spMkLst>
        </pc:spChg>
        <pc:graphicFrameChg chg="add del mod modGraphic">
          <ac:chgData name="Abdourahmane DIALLO" userId="4760343351f3e6f7" providerId="LiveId" clId="{54B403A2-ABA2-4108-9AEE-5144727635EE}" dt="2024-05-23T07:49:25.418" v="3940" actId="478"/>
          <ac:graphicFrameMkLst>
            <pc:docMk/>
            <pc:sldMk cId="3850696870" sldId="453"/>
            <ac:graphicFrameMk id="2" creationId="{7412A865-6ADB-BE14-9CE5-37C9BCE32666}"/>
          </ac:graphicFrameMkLst>
        </pc:graphicFrameChg>
        <pc:graphicFrameChg chg="add mod">
          <ac:chgData name="Abdourahmane DIALLO" userId="4760343351f3e6f7" providerId="LiveId" clId="{54B403A2-ABA2-4108-9AEE-5144727635EE}" dt="2024-05-23T07:50:51.393" v="3943"/>
          <ac:graphicFrameMkLst>
            <pc:docMk/>
            <pc:sldMk cId="3850696870" sldId="453"/>
            <ac:graphicFrameMk id="4" creationId="{37A5C588-00AB-F91A-DD8A-864D899FF98C}"/>
          </ac:graphicFrameMkLst>
        </pc:graphicFrameChg>
        <pc:graphicFrameChg chg="add del mod modGraphic">
          <ac:chgData name="Abdourahmane DIALLO" userId="4760343351f3e6f7" providerId="LiveId" clId="{54B403A2-ABA2-4108-9AEE-5144727635EE}" dt="2024-05-23T07:51:45.941" v="3986" actId="478"/>
          <ac:graphicFrameMkLst>
            <pc:docMk/>
            <pc:sldMk cId="3850696870" sldId="453"/>
            <ac:graphicFrameMk id="5" creationId="{3526A564-C76C-9985-A83B-091034C3A599}"/>
          </ac:graphicFrameMkLst>
        </pc:graphicFrameChg>
        <pc:graphicFrameChg chg="add mod modGraphic">
          <ac:chgData name="Abdourahmane DIALLO" userId="4760343351f3e6f7" providerId="LiveId" clId="{54B403A2-ABA2-4108-9AEE-5144727635EE}" dt="2024-05-23T10:01:17.410" v="4694" actId="2711"/>
          <ac:graphicFrameMkLst>
            <pc:docMk/>
            <pc:sldMk cId="3850696870" sldId="453"/>
            <ac:graphicFrameMk id="7" creationId="{3BD9BF8A-24C6-8684-FE05-96C8AF325AE1}"/>
          </ac:graphicFrameMkLst>
        </pc:graphicFrameChg>
        <pc:picChg chg="mod">
          <ac:chgData name="Abdourahmane DIALLO" userId="4760343351f3e6f7" providerId="LiveId" clId="{54B403A2-ABA2-4108-9AEE-5144727635EE}" dt="2024-05-23T10:01:17.410" v="4694" actId="2711"/>
          <ac:picMkLst>
            <pc:docMk/>
            <pc:sldMk cId="3850696870" sldId="453"/>
            <ac:picMk id="6" creationId="{DF880EEF-1BB3-2CE7-0779-04325939E536}"/>
          </ac:picMkLst>
        </pc:picChg>
        <pc:picChg chg="add mod">
          <ac:chgData name="Abdourahmane DIALLO" userId="4760343351f3e6f7" providerId="LiveId" clId="{54B403A2-ABA2-4108-9AEE-5144727635EE}" dt="2024-05-23T10:01:17.410" v="4694" actId="2711"/>
          <ac:picMkLst>
            <pc:docMk/>
            <pc:sldMk cId="3850696870" sldId="453"/>
            <ac:picMk id="8" creationId="{B208F7B6-D4F8-D932-D57D-249B0D51DE27}"/>
          </ac:picMkLst>
        </pc:picChg>
        <pc:picChg chg="add mod">
          <ac:chgData name="Abdourahmane DIALLO" userId="4760343351f3e6f7" providerId="LiveId" clId="{54B403A2-ABA2-4108-9AEE-5144727635EE}" dt="2024-05-23T10:01:17.410" v="4694" actId="2711"/>
          <ac:picMkLst>
            <pc:docMk/>
            <pc:sldMk cId="3850696870" sldId="453"/>
            <ac:picMk id="2050" creationId="{E726269F-8CE7-B7F5-78A7-61C81395B5DE}"/>
          </ac:picMkLst>
        </pc:picChg>
      </pc:sldChg>
      <pc:sldChg chg="add del">
        <pc:chgData name="Abdourahmane DIALLO" userId="4760343351f3e6f7" providerId="LiveId" clId="{54B403A2-ABA2-4108-9AEE-5144727635EE}" dt="2024-05-23T08:40:56.344" v="4104" actId="47"/>
        <pc:sldMkLst>
          <pc:docMk/>
          <pc:sldMk cId="1626826389" sldId="454"/>
        </pc:sldMkLst>
      </pc:sldChg>
      <pc:sldChg chg="addSp delSp modSp new del mod">
        <pc:chgData name="Abdourahmane DIALLO" userId="4760343351f3e6f7" providerId="LiveId" clId="{54B403A2-ABA2-4108-9AEE-5144727635EE}" dt="2024-05-23T09:28:30.105" v="4343" actId="47"/>
        <pc:sldMkLst>
          <pc:docMk/>
          <pc:sldMk cId="2832791145" sldId="454"/>
        </pc:sldMkLst>
        <pc:spChg chg="add del mod">
          <ac:chgData name="Abdourahmane DIALLO" userId="4760343351f3e6f7" providerId="LiveId" clId="{54B403A2-ABA2-4108-9AEE-5144727635EE}" dt="2024-05-23T08:44:54.500" v="4138"/>
          <ac:spMkLst>
            <pc:docMk/>
            <pc:sldMk cId="2832791145" sldId="454"/>
            <ac:spMk id="3" creationId="{6BE02B8F-B8D5-F4C5-0C21-F633F7C530DA}"/>
          </ac:spMkLst>
        </pc:spChg>
        <pc:spChg chg="add del">
          <ac:chgData name="Abdourahmane DIALLO" userId="4760343351f3e6f7" providerId="LiveId" clId="{54B403A2-ABA2-4108-9AEE-5144727635EE}" dt="2024-05-23T09:26:32.504" v="4334" actId="21"/>
          <ac:spMkLst>
            <pc:docMk/>
            <pc:sldMk cId="2832791145" sldId="454"/>
            <ac:spMk id="5" creationId="{4B0B099E-A93D-6B09-3E11-CD125B76DDB5}"/>
          </ac:spMkLst>
        </pc:spChg>
        <pc:picChg chg="add del mod">
          <ac:chgData name="Abdourahmane DIALLO" userId="4760343351f3e6f7" providerId="LiveId" clId="{54B403A2-ABA2-4108-9AEE-5144727635EE}" dt="2024-05-23T08:45:54.216" v="4149" actId="478"/>
          <ac:picMkLst>
            <pc:docMk/>
            <pc:sldMk cId="2832791145" sldId="454"/>
            <ac:picMk id="7170" creationId="{AE8B6822-DEAD-ED6F-F303-E9B345261EE1}"/>
          </ac:picMkLst>
        </pc:picChg>
        <pc:picChg chg="add del mod">
          <ac:chgData name="Abdourahmane DIALLO" userId="4760343351f3e6f7" providerId="LiveId" clId="{54B403A2-ABA2-4108-9AEE-5144727635EE}" dt="2024-05-23T08:45:55.035" v="4150" actId="478"/>
          <ac:picMkLst>
            <pc:docMk/>
            <pc:sldMk cId="2832791145" sldId="454"/>
            <ac:picMk id="7172" creationId="{23DEB3C5-7CB9-FE50-789E-6A2884AA3795}"/>
          </ac:picMkLst>
        </pc:picChg>
        <pc:picChg chg="add del mod">
          <ac:chgData name="Abdourahmane DIALLO" userId="4760343351f3e6f7" providerId="LiveId" clId="{54B403A2-ABA2-4108-9AEE-5144727635EE}" dt="2024-05-23T08:45:55.869" v="4151" actId="478"/>
          <ac:picMkLst>
            <pc:docMk/>
            <pc:sldMk cId="2832791145" sldId="454"/>
            <ac:picMk id="7174" creationId="{F7BEE3CB-0369-C3F3-C450-004D68CECF41}"/>
          </ac:picMkLst>
        </pc:picChg>
      </pc:sldChg>
      <pc:sldChg chg="addSp delSp modSp add del mod">
        <pc:chgData name="Abdourahmane DIALLO" userId="4760343351f3e6f7" providerId="LiveId" clId="{54B403A2-ABA2-4108-9AEE-5144727635EE}" dt="2024-05-23T12:05:04.693" v="5283" actId="47"/>
        <pc:sldMkLst>
          <pc:docMk/>
          <pc:sldMk cId="146905952" sldId="455"/>
        </pc:sldMkLst>
        <pc:spChg chg="add del">
          <ac:chgData name="Abdourahmane DIALLO" userId="4760343351f3e6f7" providerId="LiveId" clId="{54B403A2-ABA2-4108-9AEE-5144727635EE}" dt="2024-05-23T09:27:05.794" v="4341" actId="11529"/>
          <ac:spMkLst>
            <pc:docMk/>
            <pc:sldMk cId="146905952" sldId="455"/>
            <ac:spMk id="2" creationId="{5A30550B-7FD6-E157-A331-D321DC3DF3D1}"/>
          </ac:spMkLst>
        </pc:spChg>
        <pc:spChg chg="mod">
          <ac:chgData name="Abdourahmane DIALLO" userId="4760343351f3e6f7" providerId="LiveId" clId="{54B403A2-ABA2-4108-9AEE-5144727635EE}" dt="2024-05-23T10:01:30.168" v="4696" actId="2711"/>
          <ac:spMkLst>
            <pc:docMk/>
            <pc:sldMk cId="146905952" sldId="455"/>
            <ac:spMk id="3" creationId="{00000000-0000-0000-0000-000000000000}"/>
          </ac:spMkLst>
        </pc:spChg>
        <pc:spChg chg="add del mod">
          <ac:chgData name="Abdourahmane DIALLO" userId="4760343351f3e6f7" providerId="LiveId" clId="{54B403A2-ABA2-4108-9AEE-5144727635EE}" dt="2024-05-23T12:04:55.905" v="5281" actId="21"/>
          <ac:spMkLst>
            <pc:docMk/>
            <pc:sldMk cId="146905952" sldId="455"/>
            <ac:spMk id="5" creationId="{4B0B099E-A93D-6B09-3E11-CD125B76DDB5}"/>
          </ac:spMkLst>
        </pc:spChg>
        <pc:spChg chg="mod">
          <ac:chgData name="Abdourahmane DIALLO" userId="4760343351f3e6f7" providerId="LiveId" clId="{54B403A2-ABA2-4108-9AEE-5144727635EE}" dt="2024-05-23T10:01:30.168" v="4696" actId="2711"/>
          <ac:spMkLst>
            <pc:docMk/>
            <pc:sldMk cId="146905952" sldId="455"/>
            <ac:spMk id="14" creationId="{83FF6A1F-3582-4E84-B8BB-1EC786130426}"/>
          </ac:spMkLst>
        </pc:spChg>
        <pc:spChg chg="mod">
          <ac:chgData name="Abdourahmane DIALLO" userId="4760343351f3e6f7" providerId="LiveId" clId="{54B403A2-ABA2-4108-9AEE-5144727635EE}" dt="2024-05-23T10:01:30.168" v="4696" actId="2711"/>
          <ac:spMkLst>
            <pc:docMk/>
            <pc:sldMk cId="146905952" sldId="455"/>
            <ac:spMk id="17" creationId="{5266EBB6-CDB0-9EA2-D97E-3D936DCF7A36}"/>
          </ac:spMkLst>
        </pc:spChg>
        <pc:spChg chg="mod">
          <ac:chgData name="Abdourahmane DIALLO" userId="4760343351f3e6f7" providerId="LiveId" clId="{54B403A2-ABA2-4108-9AEE-5144727635EE}" dt="2024-05-23T10:01:30.168" v="4696" actId="2711"/>
          <ac:spMkLst>
            <pc:docMk/>
            <pc:sldMk cId="146905952" sldId="455"/>
            <ac:spMk id="19" creationId="{D7304095-BD2F-4855-8096-409852AC349C}"/>
          </ac:spMkLst>
        </pc:spChg>
        <pc:spChg chg="mod">
          <ac:chgData name="Abdourahmane DIALLO" userId="4760343351f3e6f7" providerId="LiveId" clId="{54B403A2-ABA2-4108-9AEE-5144727635EE}" dt="2024-05-23T10:01:30.168" v="4696" actId="2711"/>
          <ac:spMkLst>
            <pc:docMk/>
            <pc:sldMk cId="146905952" sldId="455"/>
            <ac:spMk id="25" creationId="{094DC84B-C419-4B80-BE9A-4F9095A96250}"/>
          </ac:spMkLst>
        </pc:spChg>
        <pc:spChg chg="del">
          <ac:chgData name="Abdourahmane DIALLO" userId="4760343351f3e6f7" providerId="LiveId" clId="{54B403A2-ABA2-4108-9AEE-5144727635EE}" dt="2024-05-23T09:26:35.637" v="4335" actId="478"/>
          <ac:spMkLst>
            <pc:docMk/>
            <pc:sldMk cId="146905952" sldId="455"/>
            <ac:spMk id="26" creationId="{90946A30-5B33-45D3-B3E6-F368BF79D665}"/>
          </ac:spMkLst>
        </pc:spChg>
        <pc:picChg chg="mod">
          <ac:chgData name="Abdourahmane DIALLO" userId="4760343351f3e6f7" providerId="LiveId" clId="{54B403A2-ABA2-4108-9AEE-5144727635EE}" dt="2024-05-23T10:01:30.168" v="4696" actId="2711"/>
          <ac:picMkLst>
            <pc:docMk/>
            <pc:sldMk cId="146905952" sldId="455"/>
            <ac:picMk id="6" creationId="{DF880EEF-1BB3-2CE7-0779-04325939E536}"/>
          </ac:picMkLst>
        </pc:picChg>
        <pc:picChg chg="mod">
          <ac:chgData name="Abdourahmane DIALLO" userId="4760343351f3e6f7" providerId="LiveId" clId="{54B403A2-ABA2-4108-9AEE-5144727635EE}" dt="2024-05-23T10:01:30.168" v="4696" actId="2711"/>
          <ac:picMkLst>
            <pc:docMk/>
            <pc:sldMk cId="146905952" sldId="455"/>
            <ac:picMk id="6148" creationId="{DAF67439-6D1F-A8B0-ED5E-3FAD42709907}"/>
          </ac:picMkLst>
        </pc:picChg>
        <pc:picChg chg="mod">
          <ac:chgData name="Abdourahmane DIALLO" userId="4760343351f3e6f7" providerId="LiveId" clId="{54B403A2-ABA2-4108-9AEE-5144727635EE}" dt="2024-05-23T10:01:30.168" v="4696" actId="2711"/>
          <ac:picMkLst>
            <pc:docMk/>
            <pc:sldMk cId="146905952" sldId="455"/>
            <ac:picMk id="6150" creationId="{B01F5692-0894-9D20-10F5-EC249080A9FD}"/>
          </ac:picMkLst>
        </pc:picChg>
        <pc:picChg chg="mod">
          <ac:chgData name="Abdourahmane DIALLO" userId="4760343351f3e6f7" providerId="LiveId" clId="{54B403A2-ABA2-4108-9AEE-5144727635EE}" dt="2024-05-23T10:01:30.168" v="4696" actId="2711"/>
          <ac:picMkLst>
            <pc:docMk/>
            <pc:sldMk cId="146905952" sldId="455"/>
            <ac:picMk id="6152" creationId="{1272CB1E-FFBA-CCA3-A025-6F7D83786E11}"/>
          </ac:picMkLst>
        </pc:picChg>
      </pc:sldChg>
      <pc:sldChg chg="addSp delSp modSp add mod">
        <pc:chgData name="Abdourahmane DIALLO" userId="4760343351f3e6f7" providerId="LiveId" clId="{54B403A2-ABA2-4108-9AEE-5144727635EE}" dt="2024-05-25T09:03:29.272" v="9096" actId="478"/>
        <pc:sldMkLst>
          <pc:docMk/>
          <pc:sldMk cId="1390880832" sldId="456"/>
        </pc:sldMkLst>
        <pc:spChg chg="add del mod">
          <ac:chgData name="Abdourahmane DIALLO" userId="4760343351f3e6f7" providerId="LiveId" clId="{54B403A2-ABA2-4108-9AEE-5144727635EE}" dt="2024-05-25T09:03:29.272" v="9096" actId="478"/>
          <ac:spMkLst>
            <pc:docMk/>
            <pc:sldMk cId="1390880832" sldId="456"/>
            <ac:spMk id="7" creationId="{F16DF418-146A-941A-D503-563C656FF291}"/>
          </ac:spMkLst>
        </pc:spChg>
        <pc:spChg chg="add mod">
          <ac:chgData name="Abdourahmane DIALLO" userId="4760343351f3e6f7" providerId="LiveId" clId="{54B403A2-ABA2-4108-9AEE-5144727635EE}" dt="2024-05-23T15:04:10.601" v="6779"/>
          <ac:spMkLst>
            <pc:docMk/>
            <pc:sldMk cId="1390880832" sldId="456"/>
            <ac:spMk id="8" creationId="{FF048F83-EB42-006A-0EE2-694F2B0EB349}"/>
          </ac:spMkLst>
        </pc:spChg>
        <pc:spChg chg="mod">
          <ac:chgData name="Abdourahmane DIALLO" userId="4760343351f3e6f7" providerId="LiveId" clId="{54B403A2-ABA2-4108-9AEE-5144727635EE}" dt="2024-05-23T16:02:08.004" v="7304" actId="20577"/>
          <ac:spMkLst>
            <pc:docMk/>
            <pc:sldMk cId="1390880832" sldId="456"/>
            <ac:spMk id="9" creationId="{5A3FCC75-AA76-B788-955A-9499CA630331}"/>
          </ac:spMkLst>
        </pc:spChg>
        <pc:spChg chg="add mod">
          <ac:chgData name="Abdourahmane DIALLO" userId="4760343351f3e6f7" providerId="LiveId" clId="{54B403A2-ABA2-4108-9AEE-5144727635EE}" dt="2024-05-25T08:24:37.570" v="8918"/>
          <ac:spMkLst>
            <pc:docMk/>
            <pc:sldMk cId="1390880832" sldId="456"/>
            <ac:spMk id="10" creationId="{BB2AC8C5-3E52-DB43-9E81-F24AEA3315EA}"/>
          </ac:spMkLst>
        </pc:spChg>
        <pc:spChg chg="del">
          <ac:chgData name="Abdourahmane DIALLO" userId="4760343351f3e6f7" providerId="LiveId" clId="{54B403A2-ABA2-4108-9AEE-5144727635EE}" dt="2024-05-23T15:04:10.002" v="6778" actId="478"/>
          <ac:spMkLst>
            <pc:docMk/>
            <pc:sldMk cId="1390880832" sldId="456"/>
            <ac:spMk id="18" creationId="{DDBB8A92-7216-5F13-DC30-D3F9720C9510}"/>
          </ac:spMkLst>
        </pc:spChg>
        <pc:spChg chg="del">
          <ac:chgData name="Abdourahmane DIALLO" userId="4760343351f3e6f7" providerId="LiveId" clId="{54B403A2-ABA2-4108-9AEE-5144727635EE}" dt="2024-05-23T15:04:07.837" v="6777" actId="478"/>
          <ac:spMkLst>
            <pc:docMk/>
            <pc:sldMk cId="1390880832" sldId="456"/>
            <ac:spMk id="19" creationId="{A03EB111-AC1A-EB81-29D6-FF7A740F5151}"/>
          </ac:spMkLst>
        </pc:spChg>
        <pc:spChg chg="mod">
          <ac:chgData name="Abdourahmane DIALLO" userId="4760343351f3e6f7" providerId="LiveId" clId="{54B403A2-ABA2-4108-9AEE-5144727635EE}" dt="2024-05-23T15:55:30.884" v="7287" actId="14100"/>
          <ac:spMkLst>
            <pc:docMk/>
            <pc:sldMk cId="1390880832" sldId="456"/>
            <ac:spMk id="20" creationId="{40C8A101-217F-B32A-C07F-AF1D426FB115}"/>
          </ac:spMkLst>
        </pc:spChg>
        <pc:spChg chg="del">
          <ac:chgData name="Abdourahmane DIALLO" userId="4760343351f3e6f7" providerId="LiveId" clId="{54B403A2-ABA2-4108-9AEE-5144727635EE}" dt="2024-05-23T10:14:33.165" v="4815" actId="478"/>
          <ac:spMkLst>
            <pc:docMk/>
            <pc:sldMk cId="1390880832" sldId="456"/>
            <ac:spMk id="32" creationId="{6D8F06DB-CD6F-CF1A-532A-39962433CC3E}"/>
          </ac:spMkLst>
        </pc:spChg>
        <pc:picChg chg="del">
          <ac:chgData name="Abdourahmane DIALLO" userId="4760343351f3e6f7" providerId="LiveId" clId="{54B403A2-ABA2-4108-9AEE-5144727635EE}" dt="2024-05-23T10:14:34.135" v="4816" actId="478"/>
          <ac:picMkLst>
            <pc:docMk/>
            <pc:sldMk cId="1390880832" sldId="456"/>
            <ac:picMk id="10242" creationId="{276FF30A-D829-9EC8-4059-B6D64D0FFC6E}"/>
          </ac:picMkLst>
        </pc:picChg>
        <pc:picChg chg="mod">
          <ac:chgData name="Abdourahmane DIALLO" userId="4760343351f3e6f7" providerId="LiveId" clId="{54B403A2-ABA2-4108-9AEE-5144727635EE}" dt="2024-05-23T16:02:03.526" v="7298" actId="1076"/>
          <ac:picMkLst>
            <pc:docMk/>
            <pc:sldMk cId="1390880832" sldId="456"/>
            <ac:picMk id="10244" creationId="{33AC86A9-F560-23C2-A7B7-A646B4F41F32}"/>
          </ac:picMkLst>
        </pc:picChg>
      </pc:sldChg>
      <pc:sldChg chg="addSp delSp modSp new mod">
        <pc:chgData name="Abdourahmane DIALLO" userId="4760343351f3e6f7" providerId="LiveId" clId="{54B403A2-ABA2-4108-9AEE-5144727635EE}" dt="2024-05-23T13:07:27.320" v="5755" actId="1076"/>
        <pc:sldMkLst>
          <pc:docMk/>
          <pc:sldMk cId="3014330514" sldId="457"/>
        </pc:sldMkLst>
        <pc:spChg chg="del">
          <ac:chgData name="Abdourahmane DIALLO" userId="4760343351f3e6f7" providerId="LiveId" clId="{54B403A2-ABA2-4108-9AEE-5144727635EE}" dt="2024-05-23T13:07:18.865" v="5751" actId="478"/>
          <ac:spMkLst>
            <pc:docMk/>
            <pc:sldMk cId="3014330514" sldId="457"/>
            <ac:spMk id="2" creationId="{C5C227E1-1419-1015-98C7-075DBA0697D8}"/>
          </ac:spMkLst>
        </pc:spChg>
        <pc:spChg chg="del">
          <ac:chgData name="Abdourahmane DIALLO" userId="4760343351f3e6f7" providerId="LiveId" clId="{54B403A2-ABA2-4108-9AEE-5144727635EE}" dt="2024-05-23T13:07:15.455" v="5750" actId="931"/>
          <ac:spMkLst>
            <pc:docMk/>
            <pc:sldMk cId="3014330514" sldId="457"/>
            <ac:spMk id="3" creationId="{D972FC0F-6CE9-AECB-FA5A-73DB4CE16C24}"/>
          </ac:spMkLst>
        </pc:spChg>
        <pc:picChg chg="add mod">
          <ac:chgData name="Abdourahmane DIALLO" userId="4760343351f3e6f7" providerId="LiveId" clId="{54B403A2-ABA2-4108-9AEE-5144727635EE}" dt="2024-05-23T13:07:27.320" v="5755" actId="1076"/>
          <ac:picMkLst>
            <pc:docMk/>
            <pc:sldMk cId="3014330514" sldId="457"/>
            <ac:picMk id="6" creationId="{04A0F036-4A28-71D6-B770-82B05376E7B2}"/>
          </ac:picMkLst>
        </pc:picChg>
      </pc:sldChg>
      <pc:sldChg chg="add">
        <pc:chgData name="Abdourahmane DIALLO" userId="4760343351f3e6f7" providerId="LiveId" clId="{54B403A2-ABA2-4108-9AEE-5144727635EE}" dt="2024-05-23T13:08:09.958" v="5756"/>
        <pc:sldMkLst>
          <pc:docMk/>
          <pc:sldMk cId="2167710760" sldId="458"/>
        </pc:sldMkLst>
      </pc:sldChg>
      <pc:sldChg chg="add">
        <pc:chgData name="Abdourahmane DIALLO" userId="4760343351f3e6f7" providerId="LiveId" clId="{54B403A2-ABA2-4108-9AEE-5144727635EE}" dt="2024-05-23T13:08:34.983" v="5757"/>
        <pc:sldMkLst>
          <pc:docMk/>
          <pc:sldMk cId="3676148877" sldId="459"/>
        </pc:sldMkLst>
      </pc:sldChg>
      <pc:sldChg chg="add">
        <pc:chgData name="Abdourahmane DIALLO" userId="4760343351f3e6f7" providerId="LiveId" clId="{54B403A2-ABA2-4108-9AEE-5144727635EE}" dt="2024-05-23T13:08:43.355" v="5758"/>
        <pc:sldMkLst>
          <pc:docMk/>
          <pc:sldMk cId="2522400303" sldId="460"/>
        </pc:sldMkLst>
      </pc:sldChg>
      <pc:sldChg chg="add del">
        <pc:chgData name="Abdourahmane DIALLO" userId="4760343351f3e6f7" providerId="LiveId" clId="{54B403A2-ABA2-4108-9AEE-5144727635EE}" dt="2024-05-25T08:20:15.296" v="8794" actId="47"/>
        <pc:sldMkLst>
          <pc:docMk/>
          <pc:sldMk cId="3586150967" sldId="461"/>
        </pc:sldMkLst>
      </pc:sldChg>
      <pc:sldChg chg="add">
        <pc:chgData name="Abdourahmane DIALLO" userId="4760343351f3e6f7" providerId="LiveId" clId="{54B403A2-ABA2-4108-9AEE-5144727635EE}" dt="2024-05-23T13:32:01.402" v="5916"/>
        <pc:sldMkLst>
          <pc:docMk/>
          <pc:sldMk cId="233848810" sldId="462"/>
        </pc:sldMkLst>
      </pc:sldChg>
      <pc:sldChg chg="add">
        <pc:chgData name="Abdourahmane DIALLO" userId="4760343351f3e6f7" providerId="LiveId" clId="{54B403A2-ABA2-4108-9AEE-5144727635EE}" dt="2024-05-23T13:32:04.105" v="5917"/>
        <pc:sldMkLst>
          <pc:docMk/>
          <pc:sldMk cId="2691811283" sldId="463"/>
        </pc:sldMkLst>
      </pc:sldChg>
      <pc:sldChg chg="delSp modSp new mod">
        <pc:chgData name="Abdourahmane DIALLO" userId="4760343351f3e6f7" providerId="LiveId" clId="{54B403A2-ABA2-4108-9AEE-5144727635EE}" dt="2024-05-24T13:08:13.284" v="8343" actId="465"/>
        <pc:sldMkLst>
          <pc:docMk/>
          <pc:sldMk cId="3422760608" sldId="464"/>
        </pc:sldMkLst>
        <pc:spChg chg="del">
          <ac:chgData name="Abdourahmane DIALLO" userId="4760343351f3e6f7" providerId="LiveId" clId="{54B403A2-ABA2-4108-9AEE-5144727635EE}" dt="2024-05-23T15:14:03.029" v="6819" actId="21"/>
          <ac:spMkLst>
            <pc:docMk/>
            <pc:sldMk cId="3422760608" sldId="464"/>
            <ac:spMk id="2" creationId="{7F173224-444B-5687-B7DA-6B9121CF6C9C}"/>
          </ac:spMkLst>
        </pc:spChg>
        <pc:spChg chg="mod">
          <ac:chgData name="Abdourahmane DIALLO" userId="4760343351f3e6f7" providerId="LiveId" clId="{54B403A2-ABA2-4108-9AEE-5144727635EE}" dt="2024-05-24T13:08:13.284" v="8343" actId="465"/>
          <ac:spMkLst>
            <pc:docMk/>
            <pc:sldMk cId="3422760608" sldId="464"/>
            <ac:spMk id="3" creationId="{E406E151-DBD0-8B38-E70F-B6BACA94D201}"/>
          </ac:spMkLst>
        </pc:spChg>
      </pc:sldChg>
      <pc:sldChg chg="add del">
        <pc:chgData name="Abdourahmane DIALLO" userId="4760343351f3e6f7" providerId="LiveId" clId="{54B403A2-ABA2-4108-9AEE-5144727635EE}" dt="2024-05-24T12:42:22.132" v="7769" actId="47"/>
        <pc:sldMkLst>
          <pc:docMk/>
          <pc:sldMk cId="2863970514" sldId="465"/>
        </pc:sldMkLst>
      </pc:sldChg>
      <pc:sldChg chg="modSp add del mod">
        <pc:chgData name="Abdourahmane DIALLO" userId="4760343351f3e6f7" providerId="LiveId" clId="{54B403A2-ABA2-4108-9AEE-5144727635EE}" dt="2024-05-23T14:18:39.948" v="6296" actId="47"/>
        <pc:sldMkLst>
          <pc:docMk/>
          <pc:sldMk cId="4074911305" sldId="466"/>
        </pc:sldMkLst>
        <pc:spChg chg="mod">
          <ac:chgData name="Abdourahmane DIALLO" userId="4760343351f3e6f7" providerId="LiveId" clId="{54B403A2-ABA2-4108-9AEE-5144727635EE}" dt="2024-05-23T13:51:47.114" v="6131" actId="14100"/>
          <ac:spMkLst>
            <pc:docMk/>
            <pc:sldMk cId="4074911305" sldId="466"/>
            <ac:spMk id="16" creationId="{C68BFDA9-5DD1-DC77-C17D-F1065BDA8034}"/>
          </ac:spMkLst>
        </pc:spChg>
      </pc:sldChg>
      <pc:sldChg chg="delSp modSp add mod">
        <pc:chgData name="Abdourahmane DIALLO" userId="4760343351f3e6f7" providerId="LiveId" clId="{54B403A2-ABA2-4108-9AEE-5144727635EE}" dt="2024-05-25T07:59:06.521" v="8439" actId="478"/>
        <pc:sldMkLst>
          <pc:docMk/>
          <pc:sldMk cId="2534036582" sldId="467"/>
        </pc:sldMkLst>
        <pc:spChg chg="del mod">
          <ac:chgData name="Abdourahmane DIALLO" userId="4760343351f3e6f7" providerId="LiveId" clId="{54B403A2-ABA2-4108-9AEE-5144727635EE}" dt="2024-05-25T07:59:04.698" v="8438" actId="478"/>
          <ac:spMkLst>
            <pc:docMk/>
            <pc:sldMk cId="2534036582" sldId="467"/>
            <ac:spMk id="3" creationId="{F0AED869-25DC-AEA6-26D8-0A8A6B9C1ECD}"/>
          </ac:spMkLst>
        </pc:spChg>
        <pc:spChg chg="mod">
          <ac:chgData name="Abdourahmane DIALLO" userId="4760343351f3e6f7" providerId="LiveId" clId="{54B403A2-ABA2-4108-9AEE-5144727635EE}" dt="2024-05-25T07:58:40.777" v="8435" actId="20577"/>
          <ac:spMkLst>
            <pc:docMk/>
            <pc:sldMk cId="2534036582" sldId="467"/>
            <ac:spMk id="7" creationId="{EA79C5E0-B3FA-45FE-5E17-CB1932E48685}"/>
          </ac:spMkLst>
        </pc:spChg>
        <pc:picChg chg="del mod">
          <ac:chgData name="Abdourahmane DIALLO" userId="4760343351f3e6f7" providerId="LiveId" clId="{54B403A2-ABA2-4108-9AEE-5144727635EE}" dt="2024-05-25T07:59:06.521" v="8439" actId="478"/>
          <ac:picMkLst>
            <pc:docMk/>
            <pc:sldMk cId="2534036582" sldId="467"/>
            <ac:picMk id="6" creationId="{ED1EE408-D613-2D89-F5BC-D53BCD75DD22}"/>
          </ac:picMkLst>
        </pc:picChg>
      </pc:sldChg>
      <pc:sldChg chg="addSp delSp modSp add mod">
        <pc:chgData name="Abdourahmane DIALLO" userId="4760343351f3e6f7" providerId="LiveId" clId="{54B403A2-ABA2-4108-9AEE-5144727635EE}" dt="2024-05-23T14:18:30.924" v="6295" actId="20577"/>
        <pc:sldMkLst>
          <pc:docMk/>
          <pc:sldMk cId="4290992707" sldId="468"/>
        </pc:sldMkLst>
        <pc:spChg chg="del">
          <ac:chgData name="Abdourahmane DIALLO" userId="4760343351f3e6f7" providerId="LiveId" clId="{54B403A2-ABA2-4108-9AEE-5144727635EE}" dt="2024-05-23T14:02:48.425" v="6188" actId="478"/>
          <ac:spMkLst>
            <pc:docMk/>
            <pc:sldMk cId="4290992707" sldId="468"/>
            <ac:spMk id="3" creationId="{F0AED869-25DC-AEA6-26D8-0A8A6B9C1ECD}"/>
          </ac:spMkLst>
        </pc:spChg>
        <pc:spChg chg="add mod">
          <ac:chgData name="Abdourahmane DIALLO" userId="4760343351f3e6f7" providerId="LiveId" clId="{54B403A2-ABA2-4108-9AEE-5144727635EE}" dt="2024-05-23T14:17:26.233" v="6282"/>
          <ac:spMkLst>
            <pc:docMk/>
            <pc:sldMk cId="4290992707" sldId="468"/>
            <ac:spMk id="4" creationId="{B1BAB949-7A10-1E57-862A-270BDA924896}"/>
          </ac:spMkLst>
        </pc:spChg>
        <pc:spChg chg="add del mod">
          <ac:chgData name="Abdourahmane DIALLO" userId="4760343351f3e6f7" providerId="LiveId" clId="{54B403A2-ABA2-4108-9AEE-5144727635EE}" dt="2024-05-23T14:15:31.735" v="6273" actId="478"/>
          <ac:spMkLst>
            <pc:docMk/>
            <pc:sldMk cId="4290992707" sldId="468"/>
            <ac:spMk id="5" creationId="{0EF459B9-1DCB-743E-94EA-80FCBA89824C}"/>
          </ac:spMkLst>
        </pc:spChg>
        <pc:spChg chg="del">
          <ac:chgData name="Abdourahmane DIALLO" userId="4760343351f3e6f7" providerId="LiveId" clId="{54B403A2-ABA2-4108-9AEE-5144727635EE}" dt="2024-05-23T14:02:50.415" v="6189" actId="478"/>
          <ac:spMkLst>
            <pc:docMk/>
            <pc:sldMk cId="4290992707" sldId="468"/>
            <ac:spMk id="7" creationId="{EA79C5E0-B3FA-45FE-5E17-CB1932E48685}"/>
          </ac:spMkLst>
        </pc:spChg>
        <pc:spChg chg="add mod">
          <ac:chgData name="Abdourahmane DIALLO" userId="4760343351f3e6f7" providerId="LiveId" clId="{54B403A2-ABA2-4108-9AEE-5144727635EE}" dt="2024-05-23T14:18:30.924" v="6295" actId="20577"/>
          <ac:spMkLst>
            <pc:docMk/>
            <pc:sldMk cId="4290992707" sldId="468"/>
            <ac:spMk id="9" creationId="{562CA33A-4473-6959-E814-D79EFFD6E398}"/>
          </ac:spMkLst>
        </pc:spChg>
        <pc:picChg chg="del">
          <ac:chgData name="Abdourahmane DIALLO" userId="4760343351f3e6f7" providerId="LiveId" clId="{54B403A2-ABA2-4108-9AEE-5144727635EE}" dt="2024-05-23T14:02:53.953" v="6190" actId="478"/>
          <ac:picMkLst>
            <pc:docMk/>
            <pc:sldMk cId="4290992707" sldId="468"/>
            <ac:picMk id="6" creationId="{ED1EE408-D613-2D89-F5BC-D53BCD75DD22}"/>
          </ac:picMkLst>
        </pc:picChg>
      </pc:sldChg>
      <pc:sldChg chg="addSp modSp new">
        <pc:chgData name="Abdourahmane DIALLO" userId="4760343351f3e6f7" providerId="LiveId" clId="{54B403A2-ABA2-4108-9AEE-5144727635EE}" dt="2024-05-23T14:22:28.052" v="6402"/>
        <pc:sldMkLst>
          <pc:docMk/>
          <pc:sldMk cId="141252089" sldId="469"/>
        </pc:sldMkLst>
        <pc:spChg chg="add mod">
          <ac:chgData name="Abdourahmane DIALLO" userId="4760343351f3e6f7" providerId="LiveId" clId="{54B403A2-ABA2-4108-9AEE-5144727635EE}" dt="2024-05-23T14:22:28.052" v="6402"/>
          <ac:spMkLst>
            <pc:docMk/>
            <pc:sldMk cId="141252089" sldId="469"/>
            <ac:spMk id="5" creationId="{7448E4DD-90F3-58CA-2655-727FE5295072}"/>
          </ac:spMkLst>
        </pc:spChg>
        <pc:spChg chg="add mod">
          <ac:chgData name="Abdourahmane DIALLO" userId="4760343351f3e6f7" providerId="LiveId" clId="{54B403A2-ABA2-4108-9AEE-5144727635EE}" dt="2024-05-23T14:22:28.052" v="6402"/>
          <ac:spMkLst>
            <pc:docMk/>
            <pc:sldMk cId="141252089" sldId="469"/>
            <ac:spMk id="7" creationId="{6066F7E5-AF85-1838-2C4C-0B0975F12724}"/>
          </ac:spMkLst>
        </pc:spChg>
      </pc:sldChg>
      <pc:sldChg chg="new del">
        <pc:chgData name="Abdourahmane DIALLO" userId="4760343351f3e6f7" providerId="LiveId" clId="{54B403A2-ABA2-4108-9AEE-5144727635EE}" dt="2024-05-23T14:37:21.623" v="6516" actId="47"/>
        <pc:sldMkLst>
          <pc:docMk/>
          <pc:sldMk cId="3227751090" sldId="470"/>
        </pc:sldMkLst>
      </pc:sldChg>
      <pc:sldChg chg="addSp delSp modSp add mod">
        <pc:chgData name="Abdourahmane DIALLO" userId="4760343351f3e6f7" providerId="LiveId" clId="{54B403A2-ABA2-4108-9AEE-5144727635EE}" dt="2024-05-25T08:13:33.059" v="8657" actId="1076"/>
        <pc:sldMkLst>
          <pc:docMk/>
          <pc:sldMk cId="3718339520" sldId="470"/>
        </pc:sldMkLst>
        <pc:spChg chg="mod">
          <ac:chgData name="Abdourahmane DIALLO" userId="4760343351f3e6f7" providerId="LiveId" clId="{54B403A2-ABA2-4108-9AEE-5144727635EE}" dt="2024-05-23T14:56:23.181" v="6612" actId="20577"/>
          <ac:spMkLst>
            <pc:docMk/>
            <pc:sldMk cId="3718339520" sldId="470"/>
            <ac:spMk id="10" creationId="{4E18107D-5912-4752-97F5-2820483BA914}"/>
          </ac:spMkLst>
        </pc:spChg>
        <pc:spChg chg="mod">
          <ac:chgData name="Abdourahmane DIALLO" userId="4760343351f3e6f7" providerId="LiveId" clId="{54B403A2-ABA2-4108-9AEE-5144727635EE}" dt="2024-05-25T08:12:14.179" v="8643" actId="1076"/>
          <ac:spMkLst>
            <pc:docMk/>
            <pc:sldMk cId="3718339520" sldId="470"/>
            <ac:spMk id="12" creationId="{3F3F1244-6229-7341-16E5-EC90B65ACAFC}"/>
          </ac:spMkLst>
        </pc:spChg>
        <pc:graphicFrameChg chg="del">
          <ac:chgData name="Abdourahmane DIALLO" userId="4760343351f3e6f7" providerId="LiveId" clId="{54B403A2-ABA2-4108-9AEE-5144727635EE}" dt="2024-05-23T14:37:28.229" v="6518" actId="478"/>
          <ac:graphicFrameMkLst>
            <pc:docMk/>
            <pc:sldMk cId="3718339520" sldId="470"/>
            <ac:graphicFrameMk id="9" creationId="{F20EEAC6-BC69-4B79-31CF-A95935E83BFA}"/>
          </ac:graphicFrameMkLst>
        </pc:graphicFrameChg>
        <pc:picChg chg="add mod">
          <ac:chgData name="Abdourahmane DIALLO" userId="4760343351f3e6f7" providerId="LiveId" clId="{54B403A2-ABA2-4108-9AEE-5144727635EE}" dt="2024-05-25T08:13:33.059" v="8657" actId="1076"/>
          <ac:picMkLst>
            <pc:docMk/>
            <pc:sldMk cId="3718339520" sldId="470"/>
            <ac:picMk id="1026" creationId="{7D720CE3-9778-634C-6F12-D3B5D963D334}"/>
          </ac:picMkLst>
        </pc:picChg>
        <pc:picChg chg="add mod">
          <ac:chgData name="Abdourahmane DIALLO" userId="4760343351f3e6f7" providerId="LiveId" clId="{54B403A2-ABA2-4108-9AEE-5144727635EE}" dt="2024-05-25T08:13:30.570" v="8656" actId="1076"/>
          <ac:picMkLst>
            <pc:docMk/>
            <pc:sldMk cId="3718339520" sldId="470"/>
            <ac:picMk id="1028" creationId="{B07D89F0-CE15-DFE3-7FAD-D5F5C4EA9982}"/>
          </ac:picMkLst>
        </pc:picChg>
      </pc:sldChg>
      <pc:sldChg chg="addSp delSp modSp add del mod modNotesTx">
        <pc:chgData name="Abdourahmane DIALLO" userId="4760343351f3e6f7" providerId="LiveId" clId="{54B403A2-ABA2-4108-9AEE-5144727635EE}" dt="2024-05-24T12:32:07.531" v="7623" actId="47"/>
        <pc:sldMkLst>
          <pc:docMk/>
          <pc:sldMk cId="657857656" sldId="471"/>
        </pc:sldMkLst>
        <pc:spChg chg="del">
          <ac:chgData name="Abdourahmane DIALLO" userId="4760343351f3e6f7" providerId="LiveId" clId="{54B403A2-ABA2-4108-9AEE-5144727635EE}" dt="2024-05-23T16:02:37.144" v="7307" actId="478"/>
          <ac:spMkLst>
            <pc:docMk/>
            <pc:sldMk cId="657857656" sldId="471"/>
            <ac:spMk id="2" creationId="{6842A268-C4CF-C023-DE40-7F78E4FC0024}"/>
          </ac:spMkLst>
        </pc:spChg>
        <pc:spChg chg="del">
          <ac:chgData name="Abdourahmane DIALLO" userId="4760343351f3e6f7" providerId="LiveId" clId="{54B403A2-ABA2-4108-9AEE-5144727635EE}" dt="2024-05-23T16:03:03.669" v="7340" actId="478"/>
          <ac:spMkLst>
            <pc:docMk/>
            <pc:sldMk cId="657857656" sldId="471"/>
            <ac:spMk id="4" creationId="{CCF2244E-22B9-D880-A608-37906A92D400}"/>
          </ac:spMkLst>
        </pc:spChg>
        <pc:spChg chg="add mod">
          <ac:chgData name="Abdourahmane DIALLO" userId="4760343351f3e6f7" providerId="LiveId" clId="{54B403A2-ABA2-4108-9AEE-5144727635EE}" dt="2024-05-23T16:02:59.469" v="7339" actId="20577"/>
          <ac:spMkLst>
            <pc:docMk/>
            <pc:sldMk cId="657857656" sldId="471"/>
            <ac:spMk id="5" creationId="{9E5282BD-7282-A970-0A7F-53DBB7F476ED}"/>
          </ac:spMkLst>
        </pc:spChg>
        <pc:spChg chg="mod">
          <ac:chgData name="Abdourahmane DIALLO" userId="4760343351f3e6f7" providerId="LiveId" clId="{54B403A2-ABA2-4108-9AEE-5144727635EE}" dt="2024-05-24T11:27:07.003" v="7438" actId="1076"/>
          <ac:spMkLst>
            <pc:docMk/>
            <pc:sldMk cId="657857656" sldId="471"/>
            <ac:spMk id="6" creationId="{B1785D59-115C-A4AE-F650-E796DE9CBEC2}"/>
          </ac:spMkLst>
        </pc:spChg>
        <pc:spChg chg="add del mod">
          <ac:chgData name="Abdourahmane DIALLO" userId="4760343351f3e6f7" providerId="LiveId" clId="{54B403A2-ABA2-4108-9AEE-5144727635EE}" dt="2024-05-24T12:31:06.766" v="7616" actId="478"/>
          <ac:spMkLst>
            <pc:docMk/>
            <pc:sldMk cId="657857656" sldId="471"/>
            <ac:spMk id="8" creationId="{4D06B3B4-D575-E7C2-14B7-932DE6BB0DF9}"/>
          </ac:spMkLst>
        </pc:spChg>
        <pc:spChg chg="add del mod">
          <ac:chgData name="Abdourahmane DIALLO" userId="4760343351f3e6f7" providerId="LiveId" clId="{54B403A2-ABA2-4108-9AEE-5144727635EE}" dt="2024-05-24T12:31:08.307" v="7617" actId="478"/>
          <ac:spMkLst>
            <pc:docMk/>
            <pc:sldMk cId="657857656" sldId="471"/>
            <ac:spMk id="11" creationId="{578DA66C-A86D-B724-A04B-987E0FBA0031}"/>
          </ac:spMkLst>
        </pc:spChg>
        <pc:spChg chg="add del mod">
          <ac:chgData name="Abdourahmane DIALLO" userId="4760343351f3e6f7" providerId="LiveId" clId="{54B403A2-ABA2-4108-9AEE-5144727635EE}" dt="2024-05-24T12:31:13.583" v="7619" actId="478"/>
          <ac:spMkLst>
            <pc:docMk/>
            <pc:sldMk cId="657857656" sldId="471"/>
            <ac:spMk id="14" creationId="{ECBB7DD7-4B0D-9A49-521A-65D3E6598651}"/>
          </ac:spMkLst>
        </pc:spChg>
        <pc:spChg chg="del">
          <ac:chgData name="Abdourahmane DIALLO" userId="4760343351f3e6f7" providerId="LiveId" clId="{54B403A2-ABA2-4108-9AEE-5144727635EE}" dt="2024-05-23T16:02:34.400" v="7305" actId="478"/>
          <ac:spMkLst>
            <pc:docMk/>
            <pc:sldMk cId="657857656" sldId="471"/>
            <ac:spMk id="15" creationId="{CB5313AF-3E73-AF65-94CE-3A6BC30CAE67}"/>
          </ac:spMkLst>
        </pc:spChg>
        <pc:spChg chg="add del mod">
          <ac:chgData name="Abdourahmane DIALLO" userId="4760343351f3e6f7" providerId="LiveId" clId="{54B403A2-ABA2-4108-9AEE-5144727635EE}" dt="2024-05-24T12:31:13.583" v="7619" actId="478"/>
          <ac:spMkLst>
            <pc:docMk/>
            <pc:sldMk cId="657857656" sldId="471"/>
            <ac:spMk id="16" creationId="{88AC1042-A166-4390-61CF-79BF963B2B4E}"/>
          </ac:spMkLst>
        </pc:spChg>
        <pc:spChg chg="add del mod">
          <ac:chgData name="Abdourahmane DIALLO" userId="4760343351f3e6f7" providerId="LiveId" clId="{54B403A2-ABA2-4108-9AEE-5144727635EE}" dt="2024-05-24T12:31:13.583" v="7619" actId="478"/>
          <ac:spMkLst>
            <pc:docMk/>
            <pc:sldMk cId="657857656" sldId="471"/>
            <ac:spMk id="17" creationId="{E30ACB4F-D0F5-217A-17AE-A3AD1AB8DF87}"/>
          </ac:spMkLst>
        </pc:spChg>
        <pc:spChg chg="add del mod">
          <ac:chgData name="Abdourahmane DIALLO" userId="4760343351f3e6f7" providerId="LiveId" clId="{54B403A2-ABA2-4108-9AEE-5144727635EE}" dt="2024-05-24T11:36:07.336" v="7550" actId="478"/>
          <ac:spMkLst>
            <pc:docMk/>
            <pc:sldMk cId="657857656" sldId="471"/>
            <ac:spMk id="18" creationId="{7E2C7B8F-5F24-71E6-2F06-6EDA069E6703}"/>
          </ac:spMkLst>
        </pc:spChg>
        <pc:spChg chg="add del mod">
          <ac:chgData name="Abdourahmane DIALLO" userId="4760343351f3e6f7" providerId="LiveId" clId="{54B403A2-ABA2-4108-9AEE-5144727635EE}" dt="2024-05-24T12:31:13.583" v="7619" actId="478"/>
          <ac:spMkLst>
            <pc:docMk/>
            <pc:sldMk cId="657857656" sldId="471"/>
            <ac:spMk id="19" creationId="{37CC9B91-2402-F69B-BA46-F66DB1233913}"/>
          </ac:spMkLst>
        </pc:spChg>
        <pc:spChg chg="mod">
          <ac:chgData name="Abdourahmane DIALLO" userId="4760343351f3e6f7" providerId="LiveId" clId="{54B403A2-ABA2-4108-9AEE-5144727635EE}" dt="2024-05-24T12:30:47.818" v="7613" actId="14100"/>
          <ac:spMkLst>
            <pc:docMk/>
            <pc:sldMk cId="657857656" sldId="471"/>
            <ac:spMk id="20" creationId="{3749D307-D629-2239-7029-CCB193C99ED9}"/>
          </ac:spMkLst>
        </pc:spChg>
        <pc:spChg chg="add del mod">
          <ac:chgData name="Abdourahmane DIALLO" userId="4760343351f3e6f7" providerId="LiveId" clId="{54B403A2-ABA2-4108-9AEE-5144727635EE}" dt="2024-05-24T12:31:13.583" v="7619" actId="478"/>
          <ac:spMkLst>
            <pc:docMk/>
            <pc:sldMk cId="657857656" sldId="471"/>
            <ac:spMk id="21" creationId="{3A7CD093-B656-7D74-5E45-12417FAB43D3}"/>
          </ac:spMkLst>
        </pc:spChg>
        <pc:spChg chg="add del mod">
          <ac:chgData name="Abdourahmane DIALLO" userId="4760343351f3e6f7" providerId="LiveId" clId="{54B403A2-ABA2-4108-9AEE-5144727635EE}" dt="2024-05-24T12:31:13.583" v="7619" actId="478"/>
          <ac:spMkLst>
            <pc:docMk/>
            <pc:sldMk cId="657857656" sldId="471"/>
            <ac:spMk id="22" creationId="{49214DCE-F8FF-4494-CB49-8E1D328B4BB9}"/>
          </ac:spMkLst>
        </pc:spChg>
        <pc:spChg chg="add del mod">
          <ac:chgData name="Abdourahmane DIALLO" userId="4760343351f3e6f7" providerId="LiveId" clId="{54B403A2-ABA2-4108-9AEE-5144727635EE}" dt="2024-05-24T12:31:13.583" v="7619" actId="478"/>
          <ac:spMkLst>
            <pc:docMk/>
            <pc:sldMk cId="657857656" sldId="471"/>
            <ac:spMk id="23" creationId="{08B8F6C6-63F4-8BEB-4D2A-3338C387321E}"/>
          </ac:spMkLst>
        </pc:spChg>
        <pc:spChg chg="add del mod">
          <ac:chgData name="Abdourahmane DIALLO" userId="4760343351f3e6f7" providerId="LiveId" clId="{54B403A2-ABA2-4108-9AEE-5144727635EE}" dt="2024-05-24T12:31:13.583" v="7619" actId="478"/>
          <ac:spMkLst>
            <pc:docMk/>
            <pc:sldMk cId="657857656" sldId="471"/>
            <ac:spMk id="24" creationId="{97E0E603-51AF-823A-93A0-429AD8525BE9}"/>
          </ac:spMkLst>
        </pc:spChg>
        <pc:spChg chg="add del mod">
          <ac:chgData name="Abdourahmane DIALLO" userId="4760343351f3e6f7" providerId="LiveId" clId="{54B403A2-ABA2-4108-9AEE-5144727635EE}" dt="2024-05-24T12:31:13.583" v="7619" actId="478"/>
          <ac:spMkLst>
            <pc:docMk/>
            <pc:sldMk cId="657857656" sldId="471"/>
            <ac:spMk id="25" creationId="{944F2B5A-1DC6-BE74-D683-500B368DD9B2}"/>
          </ac:spMkLst>
        </pc:spChg>
        <pc:spChg chg="add del mod">
          <ac:chgData name="Abdourahmane DIALLO" userId="4760343351f3e6f7" providerId="LiveId" clId="{54B403A2-ABA2-4108-9AEE-5144727635EE}" dt="2024-05-24T12:31:15.832" v="7620" actId="478"/>
          <ac:spMkLst>
            <pc:docMk/>
            <pc:sldMk cId="657857656" sldId="471"/>
            <ac:spMk id="27" creationId="{7588D919-D00B-43FB-2EDB-59E0826FDD71}"/>
          </ac:spMkLst>
        </pc:spChg>
        <pc:spChg chg="add del mod">
          <ac:chgData name="Abdourahmane DIALLO" userId="4760343351f3e6f7" providerId="LiveId" clId="{54B403A2-ABA2-4108-9AEE-5144727635EE}" dt="2024-05-24T12:31:15.832" v="7620" actId="478"/>
          <ac:spMkLst>
            <pc:docMk/>
            <pc:sldMk cId="657857656" sldId="471"/>
            <ac:spMk id="28" creationId="{F6EAA216-D3D8-5FC5-F367-E0BE66AB36E3}"/>
          </ac:spMkLst>
        </pc:spChg>
        <pc:spChg chg="add mod">
          <ac:chgData name="Abdourahmane DIALLO" userId="4760343351f3e6f7" providerId="LiveId" clId="{54B403A2-ABA2-4108-9AEE-5144727635EE}" dt="2024-05-24T12:31:30.654" v="7621" actId="1076"/>
          <ac:spMkLst>
            <pc:docMk/>
            <pc:sldMk cId="657857656" sldId="471"/>
            <ac:spMk id="29" creationId="{585C4534-40A6-575E-D462-3E1FA669DD9F}"/>
          </ac:spMkLst>
        </pc:spChg>
        <pc:picChg chg="del">
          <ac:chgData name="Abdourahmane DIALLO" userId="4760343351f3e6f7" providerId="LiveId" clId="{54B403A2-ABA2-4108-9AEE-5144727635EE}" dt="2024-05-23T16:02:35.668" v="7306" actId="478"/>
          <ac:picMkLst>
            <pc:docMk/>
            <pc:sldMk cId="657857656" sldId="471"/>
            <ac:picMk id="9" creationId="{C7E8A201-0582-99EC-9E14-2C217B247754}"/>
          </ac:picMkLst>
        </pc:picChg>
        <pc:picChg chg="mod">
          <ac:chgData name="Abdourahmane DIALLO" userId="4760343351f3e6f7" providerId="LiveId" clId="{54B403A2-ABA2-4108-9AEE-5144727635EE}" dt="2024-05-24T11:27:04.332" v="7437" actId="1076"/>
          <ac:picMkLst>
            <pc:docMk/>
            <pc:sldMk cId="657857656" sldId="471"/>
            <ac:picMk id="12" creationId="{AFAC29D4-4042-147A-2BEB-7AC50E6B3317}"/>
          </ac:picMkLst>
        </pc:picChg>
        <pc:picChg chg="add del mod">
          <ac:chgData name="Abdourahmane DIALLO" userId="4760343351f3e6f7" providerId="LiveId" clId="{54B403A2-ABA2-4108-9AEE-5144727635EE}" dt="2024-05-24T12:31:09.174" v="7618" actId="478"/>
          <ac:picMkLst>
            <pc:docMk/>
            <pc:sldMk cId="657857656" sldId="471"/>
            <ac:picMk id="13" creationId="{7EAADDE3-D35B-FB1F-C41C-8EFAE17CFE0F}"/>
          </ac:picMkLst>
        </pc:picChg>
        <pc:picChg chg="mod">
          <ac:chgData name="Abdourahmane DIALLO" userId="4760343351f3e6f7" providerId="LiveId" clId="{54B403A2-ABA2-4108-9AEE-5144727635EE}" dt="2024-05-24T11:27:17.936" v="7440" actId="1076"/>
          <ac:picMkLst>
            <pc:docMk/>
            <pc:sldMk cId="657857656" sldId="471"/>
            <ac:picMk id="9218" creationId="{CA52A9EE-60BF-811F-FE4E-1EF422750A01}"/>
          </ac:picMkLst>
        </pc:picChg>
        <pc:picChg chg="add del mod">
          <ac:chgData name="Abdourahmane DIALLO" userId="4760343351f3e6f7" providerId="LiveId" clId="{54B403A2-ABA2-4108-9AEE-5144727635EE}" dt="2024-05-24T11:24:29.175" v="7407" actId="478"/>
          <ac:picMkLst>
            <pc:docMk/>
            <pc:sldMk cId="657857656" sldId="471"/>
            <ac:picMk id="16386" creationId="{233E5BC5-CD9B-E489-E6F6-2565D542199D}"/>
          </ac:picMkLst>
        </pc:picChg>
      </pc:sldChg>
      <pc:sldChg chg="add del">
        <pc:chgData name="Abdourahmane DIALLO" userId="4760343351f3e6f7" providerId="LiveId" clId="{54B403A2-ABA2-4108-9AEE-5144727635EE}" dt="2024-05-23T15:04:27.086" v="6781" actId="2890"/>
        <pc:sldMkLst>
          <pc:docMk/>
          <pc:sldMk cId="1810509064" sldId="471"/>
        </pc:sldMkLst>
      </pc:sldChg>
      <pc:sldChg chg="addSp delSp modSp new mod">
        <pc:chgData name="Abdourahmane DIALLO" userId="4760343351f3e6f7" providerId="LiveId" clId="{54B403A2-ABA2-4108-9AEE-5144727635EE}" dt="2024-05-23T15:14:19.434" v="6826" actId="113"/>
        <pc:sldMkLst>
          <pc:docMk/>
          <pc:sldMk cId="1474367866" sldId="472"/>
        </pc:sldMkLst>
        <pc:spChg chg="add mod">
          <ac:chgData name="Abdourahmane DIALLO" userId="4760343351f3e6f7" providerId="LiveId" clId="{54B403A2-ABA2-4108-9AEE-5144727635EE}" dt="2024-05-23T15:14:19.434" v="6826" actId="113"/>
          <ac:spMkLst>
            <pc:docMk/>
            <pc:sldMk cId="1474367866" sldId="472"/>
            <ac:spMk id="5" creationId="{94072B2B-DE21-56F0-B43B-6BB0E052B1CE}"/>
          </ac:spMkLst>
        </pc:spChg>
        <pc:picChg chg="add del">
          <ac:chgData name="Abdourahmane DIALLO" userId="4760343351f3e6f7" providerId="LiveId" clId="{54B403A2-ABA2-4108-9AEE-5144727635EE}" dt="2024-05-23T15:13:57.259" v="6818" actId="22"/>
          <ac:picMkLst>
            <pc:docMk/>
            <pc:sldMk cId="1474367866" sldId="472"/>
            <ac:picMk id="4" creationId="{314D56FC-33C3-5D82-41AE-E48E4B2B697F}"/>
          </ac:picMkLst>
        </pc:picChg>
      </pc:sldChg>
      <pc:sldChg chg="delSp modSp add mod">
        <pc:chgData name="Abdourahmane DIALLO" userId="4760343351f3e6f7" providerId="LiveId" clId="{54B403A2-ABA2-4108-9AEE-5144727635EE}" dt="2024-05-25T08:16:26.509" v="8734" actId="478"/>
        <pc:sldMkLst>
          <pc:docMk/>
          <pc:sldMk cId="3778708612" sldId="473"/>
        </pc:sldMkLst>
        <pc:spChg chg="mod">
          <ac:chgData name="Abdourahmane DIALLO" userId="4760343351f3e6f7" providerId="LiveId" clId="{54B403A2-ABA2-4108-9AEE-5144727635EE}" dt="2024-05-25T08:15:22.928" v="8703" actId="1036"/>
          <ac:spMkLst>
            <pc:docMk/>
            <pc:sldMk cId="3778708612" sldId="473"/>
            <ac:spMk id="6" creationId="{9D3803B6-752E-8BEB-4094-1394F605F190}"/>
          </ac:spMkLst>
        </pc:spChg>
        <pc:spChg chg="del mod">
          <ac:chgData name="Abdourahmane DIALLO" userId="4760343351f3e6f7" providerId="LiveId" clId="{54B403A2-ABA2-4108-9AEE-5144727635EE}" dt="2024-05-25T08:16:26.509" v="8734" actId="478"/>
          <ac:spMkLst>
            <pc:docMk/>
            <pc:sldMk cId="3778708612" sldId="473"/>
            <ac:spMk id="8" creationId="{4683063E-6B35-34E1-ADE3-BA7151C76630}"/>
          </ac:spMkLst>
        </pc:spChg>
        <pc:spChg chg="mod">
          <ac:chgData name="Abdourahmane DIALLO" userId="4760343351f3e6f7" providerId="LiveId" clId="{54B403A2-ABA2-4108-9AEE-5144727635EE}" dt="2024-05-25T08:15:30.115" v="8717" actId="1037"/>
          <ac:spMkLst>
            <pc:docMk/>
            <pc:sldMk cId="3778708612" sldId="473"/>
            <ac:spMk id="13" creationId="{86E5E38D-BBC3-3B2A-5102-7E7570677F9D}"/>
          </ac:spMkLst>
        </pc:spChg>
        <pc:picChg chg="mod">
          <ac:chgData name="Abdourahmane DIALLO" userId="4760343351f3e6f7" providerId="LiveId" clId="{54B403A2-ABA2-4108-9AEE-5144727635EE}" dt="2024-05-25T08:15:33.193" v="8726" actId="1037"/>
          <ac:picMkLst>
            <pc:docMk/>
            <pc:sldMk cId="3778708612" sldId="473"/>
            <ac:picMk id="5" creationId="{066D1245-D8BD-42B0-A49C-36650733CB8C}"/>
          </ac:picMkLst>
        </pc:picChg>
        <pc:picChg chg="del">
          <ac:chgData name="Abdourahmane DIALLO" userId="4760343351f3e6f7" providerId="LiveId" clId="{54B403A2-ABA2-4108-9AEE-5144727635EE}" dt="2024-05-25T08:16:20.442" v="8731" actId="478"/>
          <ac:picMkLst>
            <pc:docMk/>
            <pc:sldMk cId="3778708612" sldId="473"/>
            <ac:picMk id="9" creationId="{81C6EA48-B4AB-98D0-5770-9E1DEBB82C33}"/>
          </ac:picMkLst>
        </pc:picChg>
        <pc:picChg chg="del">
          <ac:chgData name="Abdourahmane DIALLO" userId="4760343351f3e6f7" providerId="LiveId" clId="{54B403A2-ABA2-4108-9AEE-5144727635EE}" dt="2024-05-25T08:16:21.969" v="8732" actId="478"/>
          <ac:picMkLst>
            <pc:docMk/>
            <pc:sldMk cId="3778708612" sldId="473"/>
            <ac:picMk id="10" creationId="{3886E0BC-C1EE-ED54-4733-B6F0875C72EF}"/>
          </ac:picMkLst>
        </pc:picChg>
        <pc:picChg chg="del">
          <ac:chgData name="Abdourahmane DIALLO" userId="4760343351f3e6f7" providerId="LiveId" clId="{54B403A2-ABA2-4108-9AEE-5144727635EE}" dt="2024-05-25T08:16:23.465" v="8733" actId="478"/>
          <ac:picMkLst>
            <pc:docMk/>
            <pc:sldMk cId="3778708612" sldId="473"/>
            <ac:picMk id="11" creationId="{CD7C11F2-5D4F-1A8E-05FB-A64B3FA56A3A}"/>
          </ac:picMkLst>
        </pc:picChg>
      </pc:sldChg>
      <pc:sldChg chg="new del">
        <pc:chgData name="Abdourahmane DIALLO" userId="4760343351f3e6f7" providerId="LiveId" clId="{54B403A2-ABA2-4108-9AEE-5144727635EE}" dt="2024-05-24T12:41:06.085" v="7766" actId="47"/>
        <pc:sldMkLst>
          <pc:docMk/>
          <pc:sldMk cId="2101074590" sldId="474"/>
        </pc:sldMkLst>
      </pc:sldChg>
      <pc:sldChg chg="addSp delSp modSp add mod">
        <pc:chgData name="Abdourahmane DIALLO" userId="4760343351f3e6f7" providerId="LiveId" clId="{54B403A2-ABA2-4108-9AEE-5144727635EE}" dt="2024-05-24T12:42:12.626" v="7768" actId="1076"/>
        <pc:sldMkLst>
          <pc:docMk/>
          <pc:sldMk cId="3165530680" sldId="475"/>
        </pc:sldMkLst>
        <pc:spChg chg="del">
          <ac:chgData name="Abdourahmane DIALLO" userId="4760343351f3e6f7" providerId="LiveId" clId="{54B403A2-ABA2-4108-9AEE-5144727635EE}" dt="2024-05-24T11:42:04.821" v="7579" actId="478"/>
          <ac:spMkLst>
            <pc:docMk/>
            <pc:sldMk cId="3165530680" sldId="475"/>
            <ac:spMk id="6" creationId="{B1785D59-115C-A4AE-F650-E796DE9CBEC2}"/>
          </ac:spMkLst>
        </pc:spChg>
        <pc:spChg chg="add mod">
          <ac:chgData name="Abdourahmane DIALLO" userId="4760343351f3e6f7" providerId="LiveId" clId="{54B403A2-ABA2-4108-9AEE-5144727635EE}" dt="2024-05-24T12:42:08.054" v="7767"/>
          <ac:spMkLst>
            <pc:docMk/>
            <pc:sldMk cId="3165530680" sldId="475"/>
            <ac:spMk id="7" creationId="{192D4F9F-A8D6-6C7F-F988-11F4FD303AEC}"/>
          </ac:spMkLst>
        </pc:spChg>
        <pc:spChg chg="mod">
          <ac:chgData name="Abdourahmane DIALLO" userId="4760343351f3e6f7" providerId="LiveId" clId="{54B403A2-ABA2-4108-9AEE-5144727635EE}" dt="2024-05-24T12:42:12.626" v="7768" actId="1076"/>
          <ac:spMkLst>
            <pc:docMk/>
            <pc:sldMk cId="3165530680" sldId="475"/>
            <ac:spMk id="8" creationId="{4D06B3B4-D575-E7C2-14B7-932DE6BB0DF9}"/>
          </ac:spMkLst>
        </pc:spChg>
        <pc:spChg chg="del">
          <ac:chgData name="Abdourahmane DIALLO" userId="4760343351f3e6f7" providerId="LiveId" clId="{54B403A2-ABA2-4108-9AEE-5144727635EE}" dt="2024-05-24T11:41:48.824" v="7574" actId="478"/>
          <ac:spMkLst>
            <pc:docMk/>
            <pc:sldMk cId="3165530680" sldId="475"/>
            <ac:spMk id="20" creationId="{3749D307-D629-2239-7029-CCB193C99ED9}"/>
          </ac:spMkLst>
        </pc:spChg>
        <pc:picChg chg="add mod">
          <ac:chgData name="Abdourahmane DIALLO" userId="4760343351f3e6f7" providerId="LiveId" clId="{54B403A2-ABA2-4108-9AEE-5144727635EE}" dt="2024-05-24T11:42:00.053" v="7577"/>
          <ac:picMkLst>
            <pc:docMk/>
            <pc:sldMk cId="3165530680" sldId="475"/>
            <ac:picMk id="2" creationId="{04A0E6D8-5C4B-5A8B-FBD9-14A5A2C5BFCB}"/>
          </ac:picMkLst>
        </pc:picChg>
        <pc:picChg chg="add mod">
          <ac:chgData name="Abdourahmane DIALLO" userId="4760343351f3e6f7" providerId="LiveId" clId="{54B403A2-ABA2-4108-9AEE-5144727635EE}" dt="2024-05-24T12:42:08.054" v="7767"/>
          <ac:picMkLst>
            <pc:docMk/>
            <pc:sldMk cId="3165530680" sldId="475"/>
            <ac:picMk id="4" creationId="{3882E72F-79B8-EA24-FFD5-9EDA7FFC2306}"/>
          </ac:picMkLst>
        </pc:picChg>
        <pc:picChg chg="del">
          <ac:chgData name="Abdourahmane DIALLO" userId="4760343351f3e6f7" providerId="LiveId" clId="{54B403A2-ABA2-4108-9AEE-5144727635EE}" dt="2024-05-24T11:41:59.359" v="7576" actId="478"/>
          <ac:picMkLst>
            <pc:docMk/>
            <pc:sldMk cId="3165530680" sldId="475"/>
            <ac:picMk id="12" creationId="{AFAC29D4-4042-147A-2BEB-7AC50E6B3317}"/>
          </ac:picMkLst>
        </pc:picChg>
        <pc:picChg chg="del">
          <ac:chgData name="Abdourahmane DIALLO" userId="4760343351f3e6f7" providerId="LiveId" clId="{54B403A2-ABA2-4108-9AEE-5144727635EE}" dt="2024-05-24T11:42:01.773" v="7578" actId="478"/>
          <ac:picMkLst>
            <pc:docMk/>
            <pc:sldMk cId="3165530680" sldId="475"/>
            <ac:picMk id="9218" creationId="{CA52A9EE-60BF-811F-FE4E-1EF422750A01}"/>
          </ac:picMkLst>
        </pc:picChg>
        <pc:picChg chg="del">
          <ac:chgData name="Abdourahmane DIALLO" userId="4760343351f3e6f7" providerId="LiveId" clId="{54B403A2-ABA2-4108-9AEE-5144727635EE}" dt="2024-05-24T11:41:50.730" v="7575" actId="478"/>
          <ac:picMkLst>
            <pc:docMk/>
            <pc:sldMk cId="3165530680" sldId="475"/>
            <ac:picMk id="16386" creationId="{233E5BC5-CD9B-E489-E6F6-2565D542199D}"/>
          </ac:picMkLst>
        </pc:picChg>
      </pc:sldChg>
      <pc:sldChg chg="addSp delSp modSp add del mod">
        <pc:chgData name="Abdourahmane DIALLO" userId="4760343351f3e6f7" providerId="LiveId" clId="{54B403A2-ABA2-4108-9AEE-5144727635EE}" dt="2024-05-25T09:02:14.092" v="9087" actId="47"/>
        <pc:sldMkLst>
          <pc:docMk/>
          <pc:sldMk cId="189774284" sldId="476"/>
        </pc:sldMkLst>
        <pc:spChg chg="mod">
          <ac:chgData name="Abdourahmane DIALLO" userId="4760343351f3e6f7" providerId="LiveId" clId="{54B403A2-ABA2-4108-9AEE-5144727635EE}" dt="2024-05-24T12:38:43.304" v="7730" actId="1076"/>
          <ac:spMkLst>
            <pc:docMk/>
            <pc:sldMk cId="189774284" sldId="476"/>
            <ac:spMk id="6" creationId="{B1785D59-115C-A4AE-F650-E796DE9CBEC2}"/>
          </ac:spMkLst>
        </pc:spChg>
        <pc:spChg chg="del">
          <ac:chgData name="Abdourahmane DIALLO" userId="4760343351f3e6f7" providerId="LiveId" clId="{54B403A2-ABA2-4108-9AEE-5144727635EE}" dt="2024-05-24T12:39:43.931" v="7739" actId="478"/>
          <ac:spMkLst>
            <pc:docMk/>
            <pc:sldMk cId="189774284" sldId="476"/>
            <ac:spMk id="8" creationId="{4D06B3B4-D575-E7C2-14B7-932DE6BB0DF9}"/>
          </ac:spMkLst>
        </pc:spChg>
        <pc:spChg chg="add del mod">
          <ac:chgData name="Abdourahmane DIALLO" userId="4760343351f3e6f7" providerId="LiveId" clId="{54B403A2-ABA2-4108-9AEE-5144727635EE}" dt="2024-05-24T12:39:39.419" v="7737" actId="20577"/>
          <ac:spMkLst>
            <pc:docMk/>
            <pc:sldMk cId="189774284" sldId="476"/>
            <ac:spMk id="9" creationId="{F9D110D5-C873-4046-4525-F4A000865A21}"/>
          </ac:spMkLst>
        </pc:spChg>
        <pc:spChg chg="del">
          <ac:chgData name="Abdourahmane DIALLO" userId="4760343351f3e6f7" providerId="LiveId" clId="{54B403A2-ABA2-4108-9AEE-5144727635EE}" dt="2024-05-24T12:39:42.098" v="7738" actId="478"/>
          <ac:spMkLst>
            <pc:docMk/>
            <pc:sldMk cId="189774284" sldId="476"/>
            <ac:spMk id="11" creationId="{578DA66C-A86D-B724-A04B-987E0FBA0031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14" creationId="{ECBB7DD7-4B0D-9A49-521A-65D3E6598651}"/>
          </ac:spMkLst>
        </pc:spChg>
        <pc:spChg chg="add del mod">
          <ac:chgData name="Abdourahmane DIALLO" userId="4760343351f3e6f7" providerId="LiveId" clId="{54B403A2-ABA2-4108-9AEE-5144727635EE}" dt="2024-05-24T12:38:22.565" v="7727" actId="478"/>
          <ac:spMkLst>
            <pc:docMk/>
            <pc:sldMk cId="189774284" sldId="476"/>
            <ac:spMk id="15" creationId="{1C98BB60-65F4-9C2D-A2FD-C41E2AA2CA5C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16" creationId="{88AC1042-A166-4390-61CF-79BF963B2B4E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17" creationId="{E30ACB4F-D0F5-217A-17AE-A3AD1AB8DF87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19" creationId="{37CC9B91-2402-F69B-BA46-F66DB1233913}"/>
          </ac:spMkLst>
        </pc:spChg>
        <pc:spChg chg="mod">
          <ac:chgData name="Abdourahmane DIALLO" userId="4760343351f3e6f7" providerId="LiveId" clId="{54B403A2-ABA2-4108-9AEE-5144727635EE}" dt="2024-05-24T12:38:51.182" v="7731" actId="1076"/>
          <ac:spMkLst>
            <pc:docMk/>
            <pc:sldMk cId="189774284" sldId="476"/>
            <ac:spMk id="20" creationId="{3749D307-D629-2239-7029-CCB193C99ED9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21" creationId="{3A7CD093-B656-7D74-5E45-12417FAB43D3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22" creationId="{49214DCE-F8FF-4494-CB49-8E1D328B4BB9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23" creationId="{08B8F6C6-63F4-8BEB-4D2A-3338C387321E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24" creationId="{97E0E603-51AF-823A-93A0-429AD8525BE9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25" creationId="{944F2B5A-1DC6-BE74-D683-500B368DD9B2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27" creationId="{7588D919-D00B-43FB-2EDB-59E0826FDD71}"/>
          </ac:spMkLst>
        </pc:spChg>
        <pc:spChg chg="del">
          <ac:chgData name="Abdourahmane DIALLO" userId="4760343351f3e6f7" providerId="LiveId" clId="{54B403A2-ABA2-4108-9AEE-5144727635EE}" dt="2024-05-24T12:39:48.800" v="7741" actId="478"/>
          <ac:spMkLst>
            <pc:docMk/>
            <pc:sldMk cId="189774284" sldId="476"/>
            <ac:spMk id="28" creationId="{F6EAA216-D3D8-5FC5-F367-E0BE66AB36E3}"/>
          </ac:spMkLst>
        </pc:spChg>
        <pc:spChg chg="mod">
          <ac:chgData name="Abdourahmane DIALLO" userId="4760343351f3e6f7" providerId="LiveId" clId="{54B403A2-ABA2-4108-9AEE-5144727635EE}" dt="2024-05-24T12:37:55.475" v="7717" actId="20577"/>
          <ac:spMkLst>
            <pc:docMk/>
            <pc:sldMk cId="189774284" sldId="476"/>
            <ac:spMk id="29" creationId="{585C4534-40A6-575E-D462-3E1FA669DD9F}"/>
          </ac:spMkLst>
        </pc:spChg>
        <pc:spChg chg="add del">
          <ac:chgData name="Abdourahmane DIALLO" userId="4760343351f3e6f7" providerId="LiveId" clId="{54B403A2-ABA2-4108-9AEE-5144727635EE}" dt="2024-05-24T12:39:28.251" v="7734" actId="22"/>
          <ac:spMkLst>
            <pc:docMk/>
            <pc:sldMk cId="189774284" sldId="476"/>
            <ac:spMk id="32" creationId="{9AC560D3-74EC-82E6-95E9-636BDDF263F0}"/>
          </ac:spMkLst>
        </pc:spChg>
        <pc:picChg chg="del">
          <ac:chgData name="Abdourahmane DIALLO" userId="4760343351f3e6f7" providerId="LiveId" clId="{54B403A2-ABA2-4108-9AEE-5144727635EE}" dt="2024-05-24T12:39:45.276" v="7740" actId="478"/>
          <ac:picMkLst>
            <pc:docMk/>
            <pc:sldMk cId="189774284" sldId="476"/>
            <ac:picMk id="13" creationId="{7EAADDE3-D35B-FB1F-C41C-8EFAE17CFE0F}"/>
          </ac:picMkLst>
        </pc:picChg>
        <pc:picChg chg="mod">
          <ac:chgData name="Abdourahmane DIALLO" userId="4760343351f3e6f7" providerId="LiveId" clId="{54B403A2-ABA2-4108-9AEE-5144727635EE}" dt="2024-05-24T12:38:40.001" v="7729" actId="1076"/>
          <ac:picMkLst>
            <pc:docMk/>
            <pc:sldMk cId="189774284" sldId="476"/>
            <ac:picMk id="9218" creationId="{CA52A9EE-60BF-811F-FE4E-1EF422750A01}"/>
          </ac:picMkLst>
        </pc:picChg>
        <pc:cxnChg chg="add del mod">
          <ac:chgData name="Abdourahmane DIALLO" userId="4760343351f3e6f7" providerId="LiveId" clId="{54B403A2-ABA2-4108-9AEE-5144727635EE}" dt="2024-05-24T12:37:54.393" v="7714" actId="478"/>
          <ac:cxnSpMkLst>
            <pc:docMk/>
            <pc:sldMk cId="189774284" sldId="476"/>
            <ac:cxnSpMk id="4" creationId="{0B861051-E1FE-7BAC-DB02-9F27292DC801}"/>
          </ac:cxnSpMkLst>
        </pc:cxnChg>
        <pc:cxnChg chg="add del mod">
          <ac:chgData name="Abdourahmane DIALLO" userId="4760343351f3e6f7" providerId="LiveId" clId="{54B403A2-ABA2-4108-9AEE-5144727635EE}" dt="2024-05-24T12:38:20.860" v="7726" actId="478"/>
          <ac:cxnSpMkLst>
            <pc:docMk/>
            <pc:sldMk cId="189774284" sldId="476"/>
            <ac:cxnSpMk id="30" creationId="{0E598C5F-337B-6BA5-3A0D-30D6F7AE0C38}"/>
          </ac:cxnSpMkLst>
        </pc:cxnChg>
      </pc:sldChg>
      <pc:sldChg chg="addSp delSp modSp add mod">
        <pc:chgData name="Abdourahmane DIALLO" userId="4760343351f3e6f7" providerId="LiveId" clId="{54B403A2-ABA2-4108-9AEE-5144727635EE}" dt="2024-05-25T16:21:30.228" v="9523" actId="20577"/>
        <pc:sldMkLst>
          <pc:docMk/>
          <pc:sldMk cId="729112400" sldId="477"/>
        </pc:sldMkLst>
        <pc:spChg chg="mod">
          <ac:chgData name="Abdourahmane DIALLO" userId="4760343351f3e6f7" providerId="LiveId" clId="{54B403A2-ABA2-4108-9AEE-5144727635EE}" dt="2024-05-25T16:21:30.228" v="9523" actId="20577"/>
          <ac:spMkLst>
            <pc:docMk/>
            <pc:sldMk cId="729112400" sldId="477"/>
            <ac:spMk id="5" creationId="{9E5282BD-7282-A970-0A7F-53DBB7F476ED}"/>
          </ac:spMkLst>
        </pc:spChg>
        <pc:spChg chg="del">
          <ac:chgData name="Abdourahmane DIALLO" userId="4760343351f3e6f7" providerId="LiveId" clId="{54B403A2-ABA2-4108-9AEE-5144727635EE}" dt="2024-05-25T09:02:24.446" v="9090" actId="478"/>
          <ac:spMkLst>
            <pc:docMk/>
            <pc:sldMk cId="729112400" sldId="477"/>
            <ac:spMk id="8" creationId="{4D06B3B4-D575-E7C2-14B7-932DE6BB0DF9}"/>
          </ac:spMkLst>
        </pc:spChg>
        <pc:spChg chg="mod ord">
          <ac:chgData name="Abdourahmane DIALLO" userId="4760343351f3e6f7" providerId="LiveId" clId="{54B403A2-ABA2-4108-9AEE-5144727635EE}" dt="2024-05-25T09:02:34.213" v="9092" actId="20577"/>
          <ac:spMkLst>
            <pc:docMk/>
            <pc:sldMk cId="729112400" sldId="477"/>
            <ac:spMk id="9" creationId="{F9D110D5-C873-4046-4525-F4A000865A21}"/>
          </ac:spMkLst>
        </pc:spChg>
        <pc:spChg chg="del">
          <ac:chgData name="Abdourahmane DIALLO" userId="4760343351f3e6f7" providerId="LiveId" clId="{54B403A2-ABA2-4108-9AEE-5144727635EE}" dt="2024-05-25T09:02:27.190" v="9091" actId="478"/>
          <ac:spMkLst>
            <pc:docMk/>
            <pc:sldMk cId="729112400" sldId="477"/>
            <ac:spMk id="11" creationId="{578DA66C-A86D-B724-A04B-987E0FBA0031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14" creationId="{ECBB7DD7-4B0D-9A49-521A-65D3E6598651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16" creationId="{88AC1042-A166-4390-61CF-79BF963B2B4E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17" creationId="{E30ACB4F-D0F5-217A-17AE-A3AD1AB8DF87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19" creationId="{37CC9B91-2402-F69B-BA46-F66DB1233913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21" creationId="{3A7CD093-B656-7D74-5E45-12417FAB43D3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22" creationId="{49214DCE-F8FF-4494-CB49-8E1D328B4BB9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23" creationId="{08B8F6C6-63F4-8BEB-4D2A-3338C387321E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24" creationId="{97E0E603-51AF-823A-93A0-429AD8525BE9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25" creationId="{944F2B5A-1DC6-BE74-D683-500B368DD9B2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27" creationId="{7588D919-D00B-43FB-2EDB-59E0826FDD71}"/>
          </ac:spMkLst>
        </pc:spChg>
        <pc:spChg chg="del">
          <ac:chgData name="Abdourahmane DIALLO" userId="4760343351f3e6f7" providerId="LiveId" clId="{54B403A2-ABA2-4108-9AEE-5144727635EE}" dt="2024-05-25T09:02:20.037" v="9088" actId="478"/>
          <ac:spMkLst>
            <pc:docMk/>
            <pc:sldMk cId="729112400" sldId="477"/>
            <ac:spMk id="28" creationId="{F6EAA216-D3D8-5FC5-F367-E0BE66AB36E3}"/>
          </ac:spMkLst>
        </pc:spChg>
        <pc:picChg chg="del">
          <ac:chgData name="Abdourahmane DIALLO" userId="4760343351f3e6f7" providerId="LiveId" clId="{54B403A2-ABA2-4108-9AEE-5144727635EE}" dt="2024-05-25T09:02:21.906" v="9089" actId="478"/>
          <ac:picMkLst>
            <pc:docMk/>
            <pc:sldMk cId="729112400" sldId="477"/>
            <ac:picMk id="13" creationId="{7EAADDE3-D35B-FB1F-C41C-8EFAE17CFE0F}"/>
          </ac:picMkLst>
        </pc:picChg>
        <pc:cxnChg chg="add del mod">
          <ac:chgData name="Abdourahmane DIALLO" userId="4760343351f3e6f7" providerId="LiveId" clId="{54B403A2-ABA2-4108-9AEE-5144727635EE}" dt="2024-05-25T09:02:36.876" v="9093" actId="478"/>
          <ac:cxnSpMkLst>
            <pc:docMk/>
            <pc:sldMk cId="729112400" sldId="477"/>
            <ac:cxnSpMk id="2" creationId="{FF621631-6D67-7572-236C-777D4E1A9279}"/>
          </ac:cxnSpMkLst>
        </pc:cxnChg>
        <pc:cxnChg chg="mod">
          <ac:chgData name="Abdourahmane DIALLO" userId="4760343351f3e6f7" providerId="LiveId" clId="{54B403A2-ABA2-4108-9AEE-5144727635EE}" dt="2024-05-25T09:01:57.086" v="9085" actId="1076"/>
          <ac:cxnSpMkLst>
            <pc:docMk/>
            <pc:sldMk cId="729112400" sldId="477"/>
            <ac:cxnSpMk id="4" creationId="{0B861051-E1FE-7BAC-DB02-9F27292DC801}"/>
          </ac:cxnSpMkLst>
        </pc:cxnChg>
      </pc:sldChg>
      <pc:sldChg chg="addSp delSp modSp add mod ord">
        <pc:chgData name="Abdourahmane DIALLO" userId="4760343351f3e6f7" providerId="LiveId" clId="{54B403A2-ABA2-4108-9AEE-5144727635EE}" dt="2024-05-25T09:05:49.095" v="9162" actId="1035"/>
        <pc:sldMkLst>
          <pc:docMk/>
          <pc:sldMk cId="225487521" sldId="478"/>
        </pc:sldMkLst>
        <pc:spChg chg="mod">
          <ac:chgData name="Abdourahmane DIALLO" userId="4760343351f3e6f7" providerId="LiveId" clId="{54B403A2-ABA2-4108-9AEE-5144727635EE}" dt="2024-05-24T12:59:48.529" v="8190" actId="14100"/>
          <ac:spMkLst>
            <pc:docMk/>
            <pc:sldMk cId="225487521" sldId="478"/>
            <ac:spMk id="19" creationId="{050D4B81-90BD-4CFE-8992-1176A70514B3}"/>
          </ac:spMkLst>
        </pc:spChg>
        <pc:spChg chg="del">
          <ac:chgData name="Abdourahmane DIALLO" userId="4760343351f3e6f7" providerId="LiveId" clId="{54B403A2-ABA2-4108-9AEE-5144727635EE}" dt="2024-05-24T13:01:27.938" v="8226" actId="478"/>
          <ac:spMkLst>
            <pc:docMk/>
            <pc:sldMk cId="225487521" sldId="478"/>
            <ac:spMk id="21" creationId="{F70D7018-F0E2-4638-8AFF-587DCBC7DE7A}"/>
          </ac:spMkLst>
        </pc:spChg>
        <pc:picChg chg="add mod">
          <ac:chgData name="Abdourahmane DIALLO" userId="4760343351f3e6f7" providerId="LiveId" clId="{54B403A2-ABA2-4108-9AEE-5144727635EE}" dt="2024-05-25T09:05:49.095" v="9162" actId="1035"/>
          <ac:picMkLst>
            <pc:docMk/>
            <pc:sldMk cId="225487521" sldId="478"/>
            <ac:picMk id="3" creationId="{593A14BB-E33C-1740-5B2F-5357B91D3344}"/>
          </ac:picMkLst>
        </pc:picChg>
        <pc:picChg chg="del">
          <ac:chgData name="Abdourahmane DIALLO" userId="4760343351f3e6f7" providerId="LiveId" clId="{54B403A2-ABA2-4108-9AEE-5144727635EE}" dt="2024-05-24T12:57:46.443" v="8156" actId="478"/>
          <ac:picMkLst>
            <pc:docMk/>
            <pc:sldMk cId="225487521" sldId="478"/>
            <ac:picMk id="8" creationId="{B9230FF9-EA03-D634-0B43-3931730AF09A}"/>
          </ac:picMkLst>
        </pc:picChg>
        <pc:picChg chg="add del mod">
          <ac:chgData name="Abdourahmane DIALLO" userId="4760343351f3e6f7" providerId="LiveId" clId="{54B403A2-ABA2-4108-9AEE-5144727635EE}" dt="2024-05-24T12:58:44.998" v="8163" actId="478"/>
          <ac:picMkLst>
            <pc:docMk/>
            <pc:sldMk cId="225487521" sldId="478"/>
            <ac:picMk id="18434" creationId="{86088772-DEE4-AB43-5D68-600F92182739}"/>
          </ac:picMkLst>
        </pc:picChg>
      </pc:sldChg>
      <pc:sldChg chg="addSp delSp modSp add mod">
        <pc:chgData name="Abdourahmane DIALLO" userId="4760343351f3e6f7" providerId="LiveId" clId="{54B403A2-ABA2-4108-9AEE-5144727635EE}" dt="2024-05-25T09:06:41.846" v="9195" actId="408"/>
        <pc:sldMkLst>
          <pc:docMk/>
          <pc:sldMk cId="3525610175" sldId="479"/>
        </pc:sldMkLst>
        <pc:spChg chg="del">
          <ac:chgData name="Abdourahmane DIALLO" userId="4760343351f3e6f7" providerId="LiveId" clId="{54B403A2-ABA2-4108-9AEE-5144727635EE}" dt="2024-05-24T13:01:25.132" v="8225" actId="478"/>
          <ac:spMkLst>
            <pc:docMk/>
            <pc:sldMk cId="3525610175" sldId="479"/>
            <ac:spMk id="21" creationId="{F70D7018-F0E2-4638-8AFF-587DCBC7DE7A}"/>
          </ac:spMkLst>
        </pc:spChg>
        <pc:picChg chg="del">
          <ac:chgData name="Abdourahmane DIALLO" userId="4760343351f3e6f7" providerId="LiveId" clId="{54B403A2-ABA2-4108-9AEE-5144727635EE}" dt="2024-05-24T13:00:35.882" v="8194" actId="478"/>
          <ac:picMkLst>
            <pc:docMk/>
            <pc:sldMk cId="3525610175" sldId="479"/>
            <ac:picMk id="3" creationId="{593A14BB-E33C-1740-5B2F-5357B91D3344}"/>
          </ac:picMkLst>
        </pc:picChg>
        <pc:picChg chg="add mod">
          <ac:chgData name="Abdourahmane DIALLO" userId="4760343351f3e6f7" providerId="LiveId" clId="{54B403A2-ABA2-4108-9AEE-5144727635EE}" dt="2024-05-25T09:06:41.846" v="9195" actId="408"/>
          <ac:picMkLst>
            <pc:docMk/>
            <pc:sldMk cId="3525610175" sldId="479"/>
            <ac:picMk id="4" creationId="{FC9285AA-D731-9412-1D85-CA2FC54E5645}"/>
          </ac:picMkLst>
        </pc:picChg>
      </pc:sldChg>
      <pc:sldChg chg="addSp delSp modSp add mod">
        <pc:chgData name="Abdourahmane DIALLO" userId="4760343351f3e6f7" providerId="LiveId" clId="{54B403A2-ABA2-4108-9AEE-5144727635EE}" dt="2024-05-24T13:02:07.448" v="8255" actId="408"/>
        <pc:sldMkLst>
          <pc:docMk/>
          <pc:sldMk cId="457017486" sldId="480"/>
        </pc:sldMkLst>
        <pc:picChg chg="add mod">
          <ac:chgData name="Abdourahmane DIALLO" userId="4760343351f3e6f7" providerId="LiveId" clId="{54B403A2-ABA2-4108-9AEE-5144727635EE}" dt="2024-05-24T13:02:07.448" v="8255" actId="408"/>
          <ac:picMkLst>
            <pc:docMk/>
            <pc:sldMk cId="457017486" sldId="480"/>
            <ac:picMk id="3" creationId="{502E7E13-3824-25BD-C785-AEC9937C5468}"/>
          </ac:picMkLst>
        </pc:picChg>
        <pc:picChg chg="del">
          <ac:chgData name="Abdourahmane DIALLO" userId="4760343351f3e6f7" providerId="LiveId" clId="{54B403A2-ABA2-4108-9AEE-5144727635EE}" dt="2024-05-24T13:01:43.131" v="8228" actId="478"/>
          <ac:picMkLst>
            <pc:docMk/>
            <pc:sldMk cId="457017486" sldId="480"/>
            <ac:picMk id="4" creationId="{FC9285AA-D731-9412-1D85-CA2FC54E5645}"/>
          </ac:picMkLst>
        </pc:picChg>
      </pc:sldChg>
      <pc:sldChg chg="addSp delSp modSp add mod">
        <pc:chgData name="Abdourahmane DIALLO" userId="4760343351f3e6f7" providerId="LiveId" clId="{54B403A2-ABA2-4108-9AEE-5144727635EE}" dt="2024-05-25T09:07:17.538" v="9227" actId="1035"/>
        <pc:sldMkLst>
          <pc:docMk/>
          <pc:sldMk cId="3400442751" sldId="481"/>
        </pc:sldMkLst>
        <pc:picChg chg="del">
          <ac:chgData name="Abdourahmane DIALLO" userId="4760343351f3e6f7" providerId="LiveId" clId="{54B403A2-ABA2-4108-9AEE-5144727635EE}" dt="2024-05-24T13:02:42.994" v="8259" actId="478"/>
          <ac:picMkLst>
            <pc:docMk/>
            <pc:sldMk cId="3400442751" sldId="481"/>
            <ac:picMk id="3" creationId="{502E7E13-3824-25BD-C785-AEC9937C5468}"/>
          </ac:picMkLst>
        </pc:picChg>
        <pc:picChg chg="add mod">
          <ac:chgData name="Abdourahmane DIALLO" userId="4760343351f3e6f7" providerId="LiveId" clId="{54B403A2-ABA2-4108-9AEE-5144727635EE}" dt="2024-05-25T09:07:17.538" v="9227" actId="1035"/>
          <ac:picMkLst>
            <pc:docMk/>
            <pc:sldMk cId="3400442751" sldId="481"/>
            <ac:picMk id="4" creationId="{2044CCE4-C039-A981-88BB-E7C1CD8D2C54}"/>
          </ac:picMkLst>
        </pc:picChg>
      </pc:sldChg>
      <pc:sldChg chg="add">
        <pc:chgData name="Abdourahmane DIALLO" userId="4760343351f3e6f7" providerId="LiveId" clId="{54B403A2-ABA2-4108-9AEE-5144727635EE}" dt="2024-05-25T07:59:00.377" v="8437" actId="2890"/>
        <pc:sldMkLst>
          <pc:docMk/>
          <pc:sldMk cId="3538815945" sldId="482"/>
        </pc:sldMkLst>
      </pc:sldChg>
      <pc:sldChg chg="delSp add mod">
        <pc:chgData name="Abdourahmane DIALLO" userId="4760343351f3e6f7" providerId="LiveId" clId="{54B403A2-ABA2-4108-9AEE-5144727635EE}" dt="2024-05-25T08:10:29.162" v="8619" actId="478"/>
        <pc:sldMkLst>
          <pc:docMk/>
          <pc:sldMk cId="736802692" sldId="483"/>
        </pc:sldMkLst>
        <pc:spChg chg="del">
          <ac:chgData name="Abdourahmane DIALLO" userId="4760343351f3e6f7" providerId="LiveId" clId="{54B403A2-ABA2-4108-9AEE-5144727635EE}" dt="2024-05-25T08:10:29.162" v="8619" actId="478"/>
          <ac:spMkLst>
            <pc:docMk/>
            <pc:sldMk cId="736802692" sldId="483"/>
            <ac:spMk id="20" creationId="{083B9DF8-9E68-BD78-938B-6FCBAE20760F}"/>
          </ac:spMkLst>
        </pc:spChg>
        <pc:spChg chg="del">
          <ac:chgData name="Abdourahmane DIALLO" userId="4760343351f3e6f7" providerId="LiveId" clId="{54B403A2-ABA2-4108-9AEE-5144727635EE}" dt="2024-05-25T08:10:27.153" v="8618" actId="478"/>
          <ac:spMkLst>
            <pc:docMk/>
            <pc:sldMk cId="736802692" sldId="483"/>
            <ac:spMk id="27" creationId="{A665375F-19B2-CCAF-A191-98180A11B9B5}"/>
          </ac:spMkLst>
        </pc:spChg>
      </pc:sldChg>
      <pc:sldChg chg="add">
        <pc:chgData name="Abdourahmane DIALLO" userId="4760343351f3e6f7" providerId="LiveId" clId="{54B403A2-ABA2-4108-9AEE-5144727635EE}" dt="2024-05-25T08:10:09.902" v="8613" actId="2890"/>
        <pc:sldMkLst>
          <pc:docMk/>
          <pc:sldMk cId="3035909964" sldId="484"/>
        </pc:sldMkLst>
      </pc:sldChg>
      <pc:sldChg chg="addSp modSp add mod">
        <pc:chgData name="Abdourahmane DIALLO" userId="4760343351f3e6f7" providerId="LiveId" clId="{54B403A2-ABA2-4108-9AEE-5144727635EE}" dt="2024-05-25T08:19:20.797" v="8793" actId="20577"/>
        <pc:sldMkLst>
          <pc:docMk/>
          <pc:sldMk cId="2643533232" sldId="485"/>
        </pc:sldMkLst>
        <pc:spChg chg="mod">
          <ac:chgData name="Abdourahmane DIALLO" userId="4760343351f3e6f7" providerId="LiveId" clId="{54B403A2-ABA2-4108-9AEE-5144727635EE}" dt="2024-05-25T08:19:20.797" v="8793" actId="20577"/>
          <ac:spMkLst>
            <pc:docMk/>
            <pc:sldMk cId="2643533232" sldId="485"/>
            <ac:spMk id="8" creationId="{4683063E-6B35-34E1-ADE3-BA7151C76630}"/>
          </ac:spMkLst>
        </pc:spChg>
        <pc:grpChg chg="add mod">
          <ac:chgData name="Abdourahmane DIALLO" userId="4760343351f3e6f7" providerId="LiveId" clId="{54B403A2-ABA2-4108-9AEE-5144727635EE}" dt="2024-05-25T08:17:41.611" v="8780" actId="1038"/>
          <ac:grpSpMkLst>
            <pc:docMk/>
            <pc:sldMk cId="2643533232" sldId="485"/>
            <ac:grpSpMk id="7" creationId="{CB078CF0-70B3-CB71-6102-C3FDA49CBC96}"/>
          </ac:grpSpMkLst>
        </pc:grpChg>
        <pc:picChg chg="add mod">
          <ac:chgData name="Abdourahmane DIALLO" userId="4760343351f3e6f7" providerId="LiveId" clId="{54B403A2-ABA2-4108-9AEE-5144727635EE}" dt="2024-05-25T08:17:46.065" v="8781" actId="1076"/>
          <ac:picMkLst>
            <pc:docMk/>
            <pc:sldMk cId="2643533232" sldId="485"/>
            <ac:picMk id="4" creationId="{91BF70FE-D319-6A68-EE13-1F6C0288ACFF}"/>
          </ac:picMkLst>
        </pc:picChg>
        <pc:picChg chg="mod">
          <ac:chgData name="Abdourahmane DIALLO" userId="4760343351f3e6f7" providerId="LiveId" clId="{54B403A2-ABA2-4108-9AEE-5144727635EE}" dt="2024-05-25T08:17:41.611" v="8780" actId="1038"/>
          <ac:picMkLst>
            <pc:docMk/>
            <pc:sldMk cId="2643533232" sldId="485"/>
            <ac:picMk id="9" creationId="{81C6EA48-B4AB-98D0-5770-9E1DEBB82C33}"/>
          </ac:picMkLst>
        </pc:picChg>
        <pc:picChg chg="mod">
          <ac:chgData name="Abdourahmane DIALLO" userId="4760343351f3e6f7" providerId="LiveId" clId="{54B403A2-ABA2-4108-9AEE-5144727635EE}" dt="2024-05-25T08:17:41.611" v="8780" actId="1038"/>
          <ac:picMkLst>
            <pc:docMk/>
            <pc:sldMk cId="2643533232" sldId="485"/>
            <ac:picMk id="10" creationId="{3886E0BC-C1EE-ED54-4733-B6F0875C72EF}"/>
          </ac:picMkLst>
        </pc:picChg>
        <pc:picChg chg="mod">
          <ac:chgData name="Abdourahmane DIALLO" userId="4760343351f3e6f7" providerId="LiveId" clId="{54B403A2-ABA2-4108-9AEE-5144727635EE}" dt="2024-05-25T08:17:41.611" v="8780" actId="1038"/>
          <ac:picMkLst>
            <pc:docMk/>
            <pc:sldMk cId="2643533232" sldId="485"/>
            <ac:picMk id="11" creationId="{CD7C11F2-5D4F-1A8E-05FB-A64B3FA56A3A}"/>
          </ac:picMkLst>
        </pc:picChg>
      </pc:sldChg>
      <pc:sldChg chg="add">
        <pc:chgData name="Abdourahmane DIALLO" userId="4760343351f3e6f7" providerId="LiveId" clId="{54B403A2-ABA2-4108-9AEE-5144727635EE}" dt="2024-05-25T08:18:20.660" v="8782" actId="2890"/>
        <pc:sldMkLst>
          <pc:docMk/>
          <pc:sldMk cId="2517541613" sldId="486"/>
        </pc:sldMkLst>
      </pc:sldChg>
      <pc:sldChg chg="add">
        <pc:chgData name="Abdourahmane DIALLO" userId="4760343351f3e6f7" providerId="LiveId" clId="{54B403A2-ABA2-4108-9AEE-5144727635EE}" dt="2024-05-25T08:22:37.833" v="8903" actId="2890"/>
        <pc:sldMkLst>
          <pc:docMk/>
          <pc:sldMk cId="2669325335" sldId="487"/>
        </pc:sldMkLst>
      </pc:sldChg>
      <pc:sldChg chg="add">
        <pc:chgData name="Abdourahmane DIALLO" userId="4760343351f3e6f7" providerId="LiveId" clId="{54B403A2-ABA2-4108-9AEE-5144727635EE}" dt="2024-05-25T09:02:12.018" v="9086" actId="2890"/>
        <pc:sldMkLst>
          <pc:docMk/>
          <pc:sldMk cId="335790960" sldId="488"/>
        </pc:sldMkLst>
      </pc:sldChg>
      <pc:sldChg chg="add">
        <pc:chgData name="Abdourahmane DIALLO" userId="4760343351f3e6f7" providerId="LiveId" clId="{54B403A2-ABA2-4108-9AEE-5144727635EE}" dt="2024-05-25T09:03:05.675" v="9094"/>
        <pc:sldMkLst>
          <pc:docMk/>
          <pc:sldMk cId="1407546629" sldId="489"/>
        </pc:sldMkLst>
      </pc:sldChg>
      <pc:sldChg chg="add">
        <pc:chgData name="Abdourahmane DIALLO" userId="4760343351f3e6f7" providerId="LiveId" clId="{54B403A2-ABA2-4108-9AEE-5144727635EE}" dt="2024-05-25T09:03:15.786" v="9095"/>
        <pc:sldMkLst>
          <pc:docMk/>
          <pc:sldMk cId="396223163" sldId="490"/>
        </pc:sldMkLst>
      </pc:sldChg>
      <pc:sldChg chg="addSp modSp new mod">
        <pc:chgData name="Abdourahmane DIALLO" userId="4760343351f3e6f7" providerId="LiveId" clId="{54B403A2-ABA2-4108-9AEE-5144727635EE}" dt="2024-05-25T09:14:17.454" v="9438" actId="2710"/>
        <pc:sldMkLst>
          <pc:docMk/>
          <pc:sldMk cId="385884973" sldId="491"/>
        </pc:sldMkLst>
        <pc:spChg chg="add mod">
          <ac:chgData name="Abdourahmane DIALLO" userId="4760343351f3e6f7" providerId="LiveId" clId="{54B403A2-ABA2-4108-9AEE-5144727635EE}" dt="2024-05-25T09:13:43.571" v="9435" actId="1076"/>
          <ac:spMkLst>
            <pc:docMk/>
            <pc:sldMk cId="385884973" sldId="491"/>
            <ac:spMk id="3" creationId="{3039CAEB-57CE-78D9-9B9F-2A45F3278104}"/>
          </ac:spMkLst>
        </pc:spChg>
        <pc:spChg chg="add mod">
          <ac:chgData name="Abdourahmane DIALLO" userId="4760343351f3e6f7" providerId="LiveId" clId="{54B403A2-ABA2-4108-9AEE-5144727635EE}" dt="2024-05-25T09:14:17.454" v="9438" actId="2710"/>
          <ac:spMkLst>
            <pc:docMk/>
            <pc:sldMk cId="385884973" sldId="491"/>
            <ac:spMk id="5" creationId="{A6A8298A-2937-35DA-D85C-6472219DC67F}"/>
          </ac:spMkLst>
        </pc:spChg>
      </pc:sldChg>
      <pc:sldChg chg="new">
        <pc:chgData name="Abdourahmane DIALLO" userId="4760343351f3e6f7" providerId="LiveId" clId="{54B403A2-ABA2-4108-9AEE-5144727635EE}" dt="2024-05-26T07:29:57.137" v="9692" actId="680"/>
        <pc:sldMkLst>
          <pc:docMk/>
          <pc:sldMk cId="1986970809" sldId="49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7D23F-59E1-42DC-AD72-F34D579F435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DB81E0-7227-4032-8E03-ABCC8B074376}">
      <dgm:prSet/>
      <dgm:spPr/>
      <dgm:t>
        <a:bodyPr/>
        <a:lstStyle/>
        <a:p>
          <a:endParaRPr lang="en-US"/>
        </a:p>
      </dgm:t>
    </dgm:pt>
    <dgm:pt modelId="{17DED8E0-02D3-43FB-BA73-5380635D6197}" type="parTrans" cxnId="{5DEA9D02-08E9-46D1-AB68-BFC4B8669D63}">
      <dgm:prSet/>
      <dgm:spPr/>
      <dgm:t>
        <a:bodyPr/>
        <a:lstStyle/>
        <a:p>
          <a:endParaRPr lang="en-US"/>
        </a:p>
      </dgm:t>
    </dgm:pt>
    <dgm:pt modelId="{E99D92EA-C515-4CBF-9AA4-41850F096C2A}" type="sibTrans" cxnId="{5DEA9D02-08E9-46D1-AB68-BFC4B8669D63}">
      <dgm:prSet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en-US"/>
        </a:p>
      </dgm:t>
    </dgm:pt>
    <dgm:pt modelId="{A98AE691-8291-4878-80C8-532E45FFB773}">
      <dgm:prSet phldrT="[Text]" phldr="1"/>
      <dgm:spPr/>
      <dgm:t>
        <a:bodyPr/>
        <a:lstStyle/>
        <a:p>
          <a:endParaRPr lang="en-US"/>
        </a:p>
      </dgm:t>
    </dgm:pt>
    <dgm:pt modelId="{0870B20D-0E87-4E3D-BC50-1CB3CED0F8FF}" type="parTrans" cxnId="{90D1106F-0FD4-4E4C-A186-A44D0847010E}">
      <dgm:prSet/>
      <dgm:spPr/>
      <dgm:t>
        <a:bodyPr/>
        <a:lstStyle/>
        <a:p>
          <a:endParaRPr lang="en-US"/>
        </a:p>
      </dgm:t>
    </dgm:pt>
    <dgm:pt modelId="{90FE283E-09AD-4C9D-A3DC-E685B986D3A1}" type="sibTrans" cxnId="{90D1106F-0FD4-4E4C-A186-A44D0847010E}">
      <dgm:prSet/>
      <dgm:spPr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</dgm:spPr>
      <dgm:t>
        <a:bodyPr/>
        <a:lstStyle/>
        <a:p>
          <a:endParaRPr lang="en-US"/>
        </a:p>
      </dgm:t>
    </dgm:pt>
    <dgm:pt modelId="{A3979424-E4B6-4D0E-9739-66B7DCDC1BEE}">
      <dgm:prSet phldrT="[Text]" phldr="1"/>
      <dgm:spPr/>
      <dgm:t>
        <a:bodyPr/>
        <a:lstStyle/>
        <a:p>
          <a:endParaRPr lang="en-US"/>
        </a:p>
      </dgm:t>
    </dgm:pt>
    <dgm:pt modelId="{BFFC2181-7153-4A99-87C3-E2B4D0942B1B}" type="parTrans" cxnId="{E6854AAE-078A-4B35-9E66-C898E371121F}">
      <dgm:prSet/>
      <dgm:spPr/>
      <dgm:t>
        <a:bodyPr/>
        <a:lstStyle/>
        <a:p>
          <a:endParaRPr lang="en-US"/>
        </a:p>
      </dgm:t>
    </dgm:pt>
    <dgm:pt modelId="{067BE51C-7534-4126-BA75-F99D25582486}" type="sibTrans" cxnId="{E6854AAE-078A-4B35-9E66-C898E371121F}">
      <dgm:prSet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</dgm:pt>
    <dgm:pt modelId="{C64229BD-FB31-4198-804B-F8D63570E781}">
      <dgm:prSet phldrT="[Text]" phldr="1"/>
      <dgm:spPr/>
      <dgm:t>
        <a:bodyPr/>
        <a:lstStyle/>
        <a:p>
          <a:endParaRPr lang="en-US"/>
        </a:p>
      </dgm:t>
    </dgm:pt>
    <dgm:pt modelId="{593E6D34-A1F7-44C2-8656-961F3AF105F0}" type="parTrans" cxnId="{49FF590D-FDB0-4C49-B696-84267112484F}">
      <dgm:prSet/>
      <dgm:spPr/>
      <dgm:t>
        <a:bodyPr/>
        <a:lstStyle/>
        <a:p>
          <a:endParaRPr lang="en-US"/>
        </a:p>
      </dgm:t>
    </dgm:pt>
    <dgm:pt modelId="{ADE8A90C-5FEC-447F-B4B0-7D15AB9BDD23}" type="sibTrans" cxnId="{49FF590D-FDB0-4C49-B696-84267112484F}">
      <dgm:prSet/>
      <dgm:spPr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</dgm:spPr>
      <dgm:t>
        <a:bodyPr/>
        <a:lstStyle/>
        <a:p>
          <a:endParaRPr lang="en-US"/>
        </a:p>
      </dgm:t>
    </dgm:pt>
    <dgm:pt modelId="{A1769D2E-E45C-44BD-8334-F4B7CD468FA8}" type="pres">
      <dgm:prSet presAssocID="{BBB7D23F-59E1-42DC-AD72-F34D579F435B}" presName="Name0" presStyleCnt="0">
        <dgm:presLayoutVars>
          <dgm:chMax val="7"/>
          <dgm:chPref val="7"/>
          <dgm:dir/>
        </dgm:presLayoutVars>
      </dgm:prSet>
      <dgm:spPr/>
    </dgm:pt>
    <dgm:pt modelId="{2B6A20BA-9BDD-4F69-94F2-2089CD39DEFF}" type="pres">
      <dgm:prSet presAssocID="{BBB7D23F-59E1-42DC-AD72-F34D579F435B}" presName="Name1" presStyleCnt="0"/>
      <dgm:spPr/>
    </dgm:pt>
    <dgm:pt modelId="{9C6D72E6-06CF-4366-89BC-F7B711B19EDB}" type="pres">
      <dgm:prSet presAssocID="{E99D92EA-C515-4CBF-9AA4-41850F096C2A}" presName="picture_1" presStyleCnt="0"/>
      <dgm:spPr/>
    </dgm:pt>
    <dgm:pt modelId="{06524D04-9FEB-4A7F-BD48-78C0C70EA0FA}" type="pres">
      <dgm:prSet presAssocID="{E99D92EA-C515-4CBF-9AA4-41850F096C2A}" presName="pictureRepeatNode" presStyleLbl="alignImgPlace1" presStyleIdx="0" presStyleCnt="4" custScaleX="65004" custScaleY="68100"/>
      <dgm:spPr/>
    </dgm:pt>
    <dgm:pt modelId="{188E6E27-249B-4654-8A57-DA94EC25622A}" type="pres">
      <dgm:prSet presAssocID="{F5DB81E0-7227-4032-8E03-ABCC8B074376}" presName="text_1" presStyleLbl="node1" presStyleIdx="0" presStyleCnt="0">
        <dgm:presLayoutVars>
          <dgm:bulletEnabled val="1"/>
        </dgm:presLayoutVars>
      </dgm:prSet>
      <dgm:spPr/>
    </dgm:pt>
    <dgm:pt modelId="{05352325-56C2-4E8F-B764-69E4F5A0C359}" type="pres">
      <dgm:prSet presAssocID="{90FE283E-09AD-4C9D-A3DC-E685B986D3A1}" presName="picture_2" presStyleCnt="0"/>
      <dgm:spPr/>
    </dgm:pt>
    <dgm:pt modelId="{E2E2BDC5-41D7-4A1F-AAE1-C539E1B9DD3C}" type="pres">
      <dgm:prSet presAssocID="{90FE283E-09AD-4C9D-A3DC-E685B986D3A1}" presName="pictureRepeatNode" presStyleLbl="alignImgPlace1" presStyleIdx="1" presStyleCnt="4"/>
      <dgm:spPr/>
    </dgm:pt>
    <dgm:pt modelId="{F95B14A4-0401-4FB4-9FC3-F111E6EE314F}" type="pres">
      <dgm:prSet presAssocID="{A98AE691-8291-4878-80C8-532E45FFB773}" presName="line_2" presStyleLbl="parChTrans1D1" presStyleIdx="0" presStyleCnt="3" custFlipVert="1" custSzY="27432" custScaleX="76088" custLinFactNeighborX="-3773"/>
      <dgm:spPr>
        <a:prstGeom prst="rightArrow">
          <a:avLst/>
        </a:prstGeom>
        <a:solidFill>
          <a:schemeClr val="tx1"/>
        </a:solidFill>
        <a:ln>
          <a:solidFill>
            <a:schemeClr val="tx1"/>
          </a:solidFill>
        </a:ln>
      </dgm:spPr>
    </dgm:pt>
    <dgm:pt modelId="{43A257BB-2C97-4937-81A8-2DC294C31790}" type="pres">
      <dgm:prSet presAssocID="{A98AE691-8291-4878-80C8-532E45FFB773}" presName="textparent_2" presStyleLbl="node1" presStyleIdx="0" presStyleCnt="0"/>
      <dgm:spPr/>
    </dgm:pt>
    <dgm:pt modelId="{9D46D7B8-01BB-41C0-9109-6CD3CA91FE94}" type="pres">
      <dgm:prSet presAssocID="{A98AE691-8291-4878-80C8-532E45FFB773}" presName="text_2" presStyleLbl="revTx" presStyleIdx="0" presStyleCnt="3">
        <dgm:presLayoutVars>
          <dgm:bulletEnabled val="1"/>
        </dgm:presLayoutVars>
      </dgm:prSet>
      <dgm:spPr/>
    </dgm:pt>
    <dgm:pt modelId="{48783559-7197-4D53-B3A2-87BB22832D6E}" type="pres">
      <dgm:prSet presAssocID="{067BE51C-7534-4126-BA75-F99D25582486}" presName="picture_3" presStyleCnt="0"/>
      <dgm:spPr/>
    </dgm:pt>
    <dgm:pt modelId="{B7857E8F-ABED-417C-9AE1-598571600322}" type="pres">
      <dgm:prSet presAssocID="{067BE51C-7534-4126-BA75-F99D25582486}" presName="pictureRepeatNode" presStyleLbl="alignImgPlace1" presStyleIdx="2" presStyleCnt="4"/>
      <dgm:spPr/>
    </dgm:pt>
    <dgm:pt modelId="{BA468B8A-5D49-413E-9566-DA25537CA6E6}" type="pres">
      <dgm:prSet presAssocID="{A3979424-E4B6-4D0E-9739-66B7DCDC1BEE}" presName="line_3" presStyleLbl="parChTrans1D1" presStyleIdx="1" presStyleCnt="3" custSzY="27432" custScaleX="61189"/>
      <dgm:spPr>
        <a:prstGeom prst="rightArrow">
          <a:avLst/>
        </a:prstGeom>
        <a:solidFill>
          <a:schemeClr val="tx1"/>
        </a:solidFill>
        <a:ln>
          <a:solidFill>
            <a:schemeClr val="tx1"/>
          </a:solidFill>
        </a:ln>
      </dgm:spPr>
    </dgm:pt>
    <dgm:pt modelId="{BC946122-3C9E-4268-84E6-FFED78EB7827}" type="pres">
      <dgm:prSet presAssocID="{A3979424-E4B6-4D0E-9739-66B7DCDC1BEE}" presName="textparent_3" presStyleLbl="node1" presStyleIdx="0" presStyleCnt="0"/>
      <dgm:spPr/>
    </dgm:pt>
    <dgm:pt modelId="{A7A09759-F4BC-4F17-91B2-74624AA2613E}" type="pres">
      <dgm:prSet presAssocID="{A3979424-E4B6-4D0E-9739-66B7DCDC1BEE}" presName="text_3" presStyleLbl="revTx" presStyleIdx="1" presStyleCnt="3">
        <dgm:presLayoutVars>
          <dgm:bulletEnabled val="1"/>
        </dgm:presLayoutVars>
      </dgm:prSet>
      <dgm:spPr/>
    </dgm:pt>
    <dgm:pt modelId="{9E1CB56F-E350-4837-BA3E-FA413DF6E19F}" type="pres">
      <dgm:prSet presAssocID="{ADE8A90C-5FEC-447F-B4B0-7D15AB9BDD23}" presName="picture_4" presStyleCnt="0"/>
      <dgm:spPr/>
    </dgm:pt>
    <dgm:pt modelId="{03E84308-5166-49DF-B900-0ECAAE7DE400}" type="pres">
      <dgm:prSet presAssocID="{ADE8A90C-5FEC-447F-B4B0-7D15AB9BDD23}" presName="pictureRepeatNode" presStyleLbl="alignImgPlace1" presStyleIdx="3" presStyleCnt="4"/>
      <dgm:spPr/>
    </dgm:pt>
    <dgm:pt modelId="{4D1AFD9F-C8A6-4148-AF32-5973DB778FE2}" type="pres">
      <dgm:prSet presAssocID="{C64229BD-FB31-4198-804B-F8D63570E781}" presName="line_4" presStyleLbl="parChTrans1D1" presStyleIdx="2" presStyleCnt="3" custSzY="27432" custScaleX="76153" custLinFactNeighborX="-4459"/>
      <dgm:spPr>
        <a:prstGeom prst="rightArrow">
          <a:avLst/>
        </a:prstGeom>
        <a:solidFill>
          <a:schemeClr val="tx1"/>
        </a:solidFill>
        <a:ln w="12700">
          <a:solidFill>
            <a:schemeClr val="tx1"/>
          </a:solidFill>
        </a:ln>
      </dgm:spPr>
    </dgm:pt>
    <dgm:pt modelId="{185E178F-2D6B-4FFA-8DAB-C9978C63FBDC}" type="pres">
      <dgm:prSet presAssocID="{C64229BD-FB31-4198-804B-F8D63570E781}" presName="textparent_4" presStyleLbl="node1" presStyleIdx="0" presStyleCnt="0"/>
      <dgm:spPr/>
    </dgm:pt>
    <dgm:pt modelId="{B8D4D16A-85A6-4DA9-A41F-1CF755D5F1A7}" type="pres">
      <dgm:prSet presAssocID="{C64229BD-FB31-4198-804B-F8D63570E781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DEA9D02-08E9-46D1-AB68-BFC4B8669D63}" srcId="{BBB7D23F-59E1-42DC-AD72-F34D579F435B}" destId="{F5DB81E0-7227-4032-8E03-ABCC8B074376}" srcOrd="0" destOrd="0" parTransId="{17DED8E0-02D3-43FB-BA73-5380635D6197}" sibTransId="{E99D92EA-C515-4CBF-9AA4-41850F096C2A}"/>
    <dgm:cxn modelId="{49FF590D-FDB0-4C49-B696-84267112484F}" srcId="{BBB7D23F-59E1-42DC-AD72-F34D579F435B}" destId="{C64229BD-FB31-4198-804B-F8D63570E781}" srcOrd="3" destOrd="0" parTransId="{593E6D34-A1F7-44C2-8656-961F3AF105F0}" sibTransId="{ADE8A90C-5FEC-447F-B4B0-7D15AB9BDD23}"/>
    <dgm:cxn modelId="{A6FE642C-72B3-4342-9D15-F4DAF9C3D460}" type="presOf" srcId="{A3979424-E4B6-4D0E-9739-66B7DCDC1BEE}" destId="{A7A09759-F4BC-4F17-91B2-74624AA2613E}" srcOrd="0" destOrd="0" presId="urn:microsoft.com/office/officeart/2008/layout/CircularPictureCallout"/>
    <dgm:cxn modelId="{2942E54B-553D-4B51-A78F-B1A645B2C4E7}" type="presOf" srcId="{E99D92EA-C515-4CBF-9AA4-41850F096C2A}" destId="{06524D04-9FEB-4A7F-BD48-78C0C70EA0FA}" srcOrd="0" destOrd="0" presId="urn:microsoft.com/office/officeart/2008/layout/CircularPictureCallout"/>
    <dgm:cxn modelId="{90D1106F-0FD4-4E4C-A186-A44D0847010E}" srcId="{BBB7D23F-59E1-42DC-AD72-F34D579F435B}" destId="{A98AE691-8291-4878-80C8-532E45FFB773}" srcOrd="1" destOrd="0" parTransId="{0870B20D-0E87-4E3D-BC50-1CB3CED0F8FF}" sibTransId="{90FE283E-09AD-4C9D-A3DC-E685B986D3A1}"/>
    <dgm:cxn modelId="{F8F4B576-96DF-4D32-B3A8-89027E9BC475}" type="presOf" srcId="{ADE8A90C-5FEC-447F-B4B0-7D15AB9BDD23}" destId="{03E84308-5166-49DF-B900-0ECAAE7DE400}" srcOrd="0" destOrd="0" presId="urn:microsoft.com/office/officeart/2008/layout/CircularPictureCallout"/>
    <dgm:cxn modelId="{C2F80C5A-7F9A-48DE-9FBA-FAD97451296F}" type="presOf" srcId="{A98AE691-8291-4878-80C8-532E45FFB773}" destId="{9D46D7B8-01BB-41C0-9109-6CD3CA91FE94}" srcOrd="0" destOrd="0" presId="urn:microsoft.com/office/officeart/2008/layout/CircularPictureCallout"/>
    <dgm:cxn modelId="{E6854AAE-078A-4B35-9E66-C898E371121F}" srcId="{BBB7D23F-59E1-42DC-AD72-F34D579F435B}" destId="{A3979424-E4B6-4D0E-9739-66B7DCDC1BEE}" srcOrd="2" destOrd="0" parTransId="{BFFC2181-7153-4A99-87C3-E2B4D0942B1B}" sibTransId="{067BE51C-7534-4126-BA75-F99D25582486}"/>
    <dgm:cxn modelId="{3F0F16B1-1D35-4937-93DE-0E511F2EC3F2}" type="presOf" srcId="{F5DB81E0-7227-4032-8E03-ABCC8B074376}" destId="{188E6E27-249B-4654-8A57-DA94EC25622A}" srcOrd="0" destOrd="0" presId="urn:microsoft.com/office/officeart/2008/layout/CircularPictureCallout"/>
    <dgm:cxn modelId="{275927B2-F327-4A31-B800-CBFF852F7994}" type="presOf" srcId="{90FE283E-09AD-4C9D-A3DC-E685B986D3A1}" destId="{E2E2BDC5-41D7-4A1F-AAE1-C539E1B9DD3C}" srcOrd="0" destOrd="0" presId="urn:microsoft.com/office/officeart/2008/layout/CircularPictureCallout"/>
    <dgm:cxn modelId="{467092D1-C129-45E1-A4B5-635E89429D4E}" type="presOf" srcId="{BBB7D23F-59E1-42DC-AD72-F34D579F435B}" destId="{A1769D2E-E45C-44BD-8334-F4B7CD468FA8}" srcOrd="0" destOrd="0" presId="urn:microsoft.com/office/officeart/2008/layout/CircularPictureCallout"/>
    <dgm:cxn modelId="{9DEFE1E8-1C12-4106-A0FF-96A873CA579D}" type="presOf" srcId="{067BE51C-7534-4126-BA75-F99D25582486}" destId="{B7857E8F-ABED-417C-9AE1-598571600322}" srcOrd="0" destOrd="0" presId="urn:microsoft.com/office/officeart/2008/layout/CircularPictureCallout"/>
    <dgm:cxn modelId="{B52AEBF6-074D-42EE-B74E-052346203FBF}" type="presOf" srcId="{C64229BD-FB31-4198-804B-F8D63570E781}" destId="{B8D4D16A-85A6-4DA9-A41F-1CF755D5F1A7}" srcOrd="0" destOrd="0" presId="urn:microsoft.com/office/officeart/2008/layout/CircularPictureCallout"/>
    <dgm:cxn modelId="{B8FC493F-7AA3-460C-9FD4-ED0623818EA4}" type="presParOf" srcId="{A1769D2E-E45C-44BD-8334-F4B7CD468FA8}" destId="{2B6A20BA-9BDD-4F69-94F2-2089CD39DEFF}" srcOrd="0" destOrd="0" presId="urn:microsoft.com/office/officeart/2008/layout/CircularPictureCallout"/>
    <dgm:cxn modelId="{1C672C59-2047-4E32-953A-D50D3A94D9A9}" type="presParOf" srcId="{2B6A20BA-9BDD-4F69-94F2-2089CD39DEFF}" destId="{9C6D72E6-06CF-4366-89BC-F7B711B19EDB}" srcOrd="0" destOrd="0" presId="urn:microsoft.com/office/officeart/2008/layout/CircularPictureCallout"/>
    <dgm:cxn modelId="{173B2FC4-F682-4CBF-8887-7BCB8679BF30}" type="presParOf" srcId="{9C6D72E6-06CF-4366-89BC-F7B711B19EDB}" destId="{06524D04-9FEB-4A7F-BD48-78C0C70EA0FA}" srcOrd="0" destOrd="0" presId="urn:microsoft.com/office/officeart/2008/layout/CircularPictureCallout"/>
    <dgm:cxn modelId="{18FCE1AA-3D0E-4846-B1B4-E62EE0B6F67A}" type="presParOf" srcId="{2B6A20BA-9BDD-4F69-94F2-2089CD39DEFF}" destId="{188E6E27-249B-4654-8A57-DA94EC25622A}" srcOrd="1" destOrd="0" presId="urn:microsoft.com/office/officeart/2008/layout/CircularPictureCallout"/>
    <dgm:cxn modelId="{3829957E-3A9A-4932-9B1B-D0C7212F2877}" type="presParOf" srcId="{2B6A20BA-9BDD-4F69-94F2-2089CD39DEFF}" destId="{05352325-56C2-4E8F-B764-69E4F5A0C359}" srcOrd="2" destOrd="0" presId="urn:microsoft.com/office/officeart/2008/layout/CircularPictureCallout"/>
    <dgm:cxn modelId="{C5B1C5E4-9C2C-4AD1-9CB8-C76CD93435B7}" type="presParOf" srcId="{05352325-56C2-4E8F-B764-69E4F5A0C359}" destId="{E2E2BDC5-41D7-4A1F-AAE1-C539E1B9DD3C}" srcOrd="0" destOrd="0" presId="urn:microsoft.com/office/officeart/2008/layout/CircularPictureCallout"/>
    <dgm:cxn modelId="{CBF929AD-F9C7-4565-928A-6729503C84F3}" type="presParOf" srcId="{2B6A20BA-9BDD-4F69-94F2-2089CD39DEFF}" destId="{F95B14A4-0401-4FB4-9FC3-F111E6EE314F}" srcOrd="3" destOrd="0" presId="urn:microsoft.com/office/officeart/2008/layout/CircularPictureCallout"/>
    <dgm:cxn modelId="{51CE00E4-17CA-47B5-A603-659C75A69BBE}" type="presParOf" srcId="{2B6A20BA-9BDD-4F69-94F2-2089CD39DEFF}" destId="{43A257BB-2C97-4937-81A8-2DC294C31790}" srcOrd="4" destOrd="0" presId="urn:microsoft.com/office/officeart/2008/layout/CircularPictureCallout"/>
    <dgm:cxn modelId="{AA53D772-B7DF-4A9C-A9D4-CA2A247ACC91}" type="presParOf" srcId="{43A257BB-2C97-4937-81A8-2DC294C31790}" destId="{9D46D7B8-01BB-41C0-9109-6CD3CA91FE94}" srcOrd="0" destOrd="0" presId="urn:microsoft.com/office/officeart/2008/layout/CircularPictureCallout"/>
    <dgm:cxn modelId="{EC4F73F9-E01C-4B5C-858B-B2EFA235C46F}" type="presParOf" srcId="{2B6A20BA-9BDD-4F69-94F2-2089CD39DEFF}" destId="{48783559-7197-4D53-B3A2-87BB22832D6E}" srcOrd="5" destOrd="0" presId="urn:microsoft.com/office/officeart/2008/layout/CircularPictureCallout"/>
    <dgm:cxn modelId="{9D9B5A64-EDD0-40C1-B4C9-2C3FEF42A8F3}" type="presParOf" srcId="{48783559-7197-4D53-B3A2-87BB22832D6E}" destId="{B7857E8F-ABED-417C-9AE1-598571600322}" srcOrd="0" destOrd="0" presId="urn:microsoft.com/office/officeart/2008/layout/CircularPictureCallout"/>
    <dgm:cxn modelId="{F08E7D70-A021-4F07-B507-76B1750067E5}" type="presParOf" srcId="{2B6A20BA-9BDD-4F69-94F2-2089CD39DEFF}" destId="{BA468B8A-5D49-413E-9566-DA25537CA6E6}" srcOrd="6" destOrd="0" presId="urn:microsoft.com/office/officeart/2008/layout/CircularPictureCallout"/>
    <dgm:cxn modelId="{5181599E-F621-4BED-A299-7F1B31916E74}" type="presParOf" srcId="{2B6A20BA-9BDD-4F69-94F2-2089CD39DEFF}" destId="{BC946122-3C9E-4268-84E6-FFED78EB7827}" srcOrd="7" destOrd="0" presId="urn:microsoft.com/office/officeart/2008/layout/CircularPictureCallout"/>
    <dgm:cxn modelId="{889A7D14-FB8D-458B-8916-3655A1AAD84D}" type="presParOf" srcId="{BC946122-3C9E-4268-84E6-FFED78EB7827}" destId="{A7A09759-F4BC-4F17-91B2-74624AA2613E}" srcOrd="0" destOrd="0" presId="urn:microsoft.com/office/officeart/2008/layout/CircularPictureCallout"/>
    <dgm:cxn modelId="{41F64B35-E878-44C5-8C7B-5D297B87B03B}" type="presParOf" srcId="{2B6A20BA-9BDD-4F69-94F2-2089CD39DEFF}" destId="{9E1CB56F-E350-4837-BA3E-FA413DF6E19F}" srcOrd="8" destOrd="0" presId="urn:microsoft.com/office/officeart/2008/layout/CircularPictureCallout"/>
    <dgm:cxn modelId="{CAAC5F61-5E35-4A52-8278-5635AC8B1244}" type="presParOf" srcId="{9E1CB56F-E350-4837-BA3E-FA413DF6E19F}" destId="{03E84308-5166-49DF-B900-0ECAAE7DE400}" srcOrd="0" destOrd="0" presId="urn:microsoft.com/office/officeart/2008/layout/CircularPictureCallout"/>
    <dgm:cxn modelId="{76731C29-95B6-4A39-A9B9-F08F5FDC22B7}" type="presParOf" srcId="{2B6A20BA-9BDD-4F69-94F2-2089CD39DEFF}" destId="{4D1AFD9F-C8A6-4148-AF32-5973DB778FE2}" srcOrd="9" destOrd="0" presId="urn:microsoft.com/office/officeart/2008/layout/CircularPictureCallout"/>
    <dgm:cxn modelId="{1D978B92-1E99-40A9-9DC2-6DC194BF4FA3}" type="presParOf" srcId="{2B6A20BA-9BDD-4F69-94F2-2089CD39DEFF}" destId="{185E178F-2D6B-4FFA-8DAB-C9978C63FBDC}" srcOrd="10" destOrd="0" presId="urn:microsoft.com/office/officeart/2008/layout/CircularPictureCallout"/>
    <dgm:cxn modelId="{0CE9D64A-CE7C-4D1D-B222-1009FA4FCF39}" type="presParOf" srcId="{185E178F-2D6B-4FFA-8DAB-C9978C63FBDC}" destId="{B8D4D16A-85A6-4DA9-A41F-1CF755D5F1A7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95EC5C-4B85-4A3C-94A6-F732369AAE1A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565CCF-3F1F-48FE-9443-41158F4B30D0}">
      <dgm:prSet phldrT="[Text]" custT="1"/>
      <dgm:spPr>
        <a:solidFill>
          <a:schemeClr val="bg1"/>
        </a:solidFill>
        <a:ln>
          <a:solidFill>
            <a:srgbClr val="7030A0"/>
          </a:solidFill>
        </a:ln>
      </dgm:spPr>
      <dgm:t>
        <a:bodyPr/>
        <a:lstStyle/>
        <a:p>
          <a:endParaRPr lang="en-US" sz="1100" dirty="0">
            <a:solidFill>
              <a:schemeClr val="tx1"/>
            </a:solidFill>
          </a:endParaRPr>
        </a:p>
      </dgm:t>
    </dgm:pt>
    <dgm:pt modelId="{17F648DD-4E99-43BD-9CE3-CBC82CBB132E}" type="parTrans" cxnId="{B51B79A0-C4A5-4650-9916-E2244CACF7E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B830FC3-7FC9-49F2-B833-07C00D0399C8}" type="sibTrans" cxnId="{B51B79A0-C4A5-4650-9916-E2244CACF7E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A769C96-C7B2-44A3-A213-B3914C847F33}">
      <dgm:prSet phldrT="[Text]"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sz="1800" b="1" dirty="0">
            <a:solidFill>
              <a:schemeClr val="bg1"/>
            </a:solidFill>
          </a:endParaRPr>
        </a:p>
      </dgm:t>
    </dgm:pt>
    <dgm:pt modelId="{42536B62-2136-4324-925A-7CA0819623F7}" type="parTrans" cxnId="{9CEBCED8-134F-473B-9BDA-06A3654F130F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7C863071-F442-4A47-9D4C-B96637A5C9CE}" type="sibTrans" cxnId="{9CEBCED8-134F-473B-9BDA-06A3654F130F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9E13FDB4-B707-4AE9-A720-704E7A7BC7CA}">
      <dgm:prSet phldrT="[Text]" custT="1"/>
      <dgm:spPr>
        <a:solidFill>
          <a:schemeClr val="bg1"/>
        </a:solidFill>
        <a:ln>
          <a:solidFill>
            <a:srgbClr val="7030A0"/>
          </a:solidFill>
        </a:ln>
      </dgm:spPr>
      <dgm:t>
        <a:bodyPr/>
        <a:lstStyle/>
        <a:p>
          <a:endParaRPr lang="en-US" sz="1800" dirty="0">
            <a:solidFill>
              <a:schemeClr val="tx1"/>
            </a:solidFill>
          </a:endParaRPr>
        </a:p>
      </dgm:t>
    </dgm:pt>
    <dgm:pt modelId="{464CC846-F7B9-464D-8654-E6C21A6919DD}" type="parTrans" cxnId="{B370B9AD-D976-4BFC-BF3A-9EE69AC5377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B61E097F-C822-4878-92C4-DC27E6A9E0F8}" type="sibTrans" cxnId="{B370B9AD-D976-4BFC-BF3A-9EE69AC5377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9E6E4D9-220D-4403-84B5-5584DB08248D}">
      <dgm:prSet phldrT="[Text]" custT="1"/>
      <dgm:spPr>
        <a:solidFill>
          <a:schemeClr val="bg1"/>
        </a:solidFill>
        <a:ln>
          <a:solidFill>
            <a:srgbClr val="7030A0"/>
          </a:solidFill>
        </a:ln>
      </dgm:spPr>
      <dgm:t>
        <a:bodyPr/>
        <a:lstStyle/>
        <a:p>
          <a:endParaRPr lang="en-US" sz="1800" dirty="0">
            <a:solidFill>
              <a:schemeClr val="tx1"/>
            </a:solidFill>
          </a:endParaRPr>
        </a:p>
      </dgm:t>
    </dgm:pt>
    <dgm:pt modelId="{934B5FA1-79DD-4312-ABF9-E2269360D0A3}" type="parTrans" cxnId="{01F8C05C-7190-43F5-B29C-716533AA6AA1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7748B325-5B05-4EFB-880E-07E02610C0B4}" type="sibTrans" cxnId="{01F8C05C-7190-43F5-B29C-716533AA6AA1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3DF63B0-A601-4C3A-A7AA-52B42C28DED3}" type="pres">
      <dgm:prSet presAssocID="{4D95EC5C-4B85-4A3C-94A6-F732369AAE1A}" presName="Name0" presStyleCnt="0">
        <dgm:presLayoutVars>
          <dgm:chMax val="7"/>
          <dgm:resizeHandles val="exact"/>
        </dgm:presLayoutVars>
      </dgm:prSet>
      <dgm:spPr/>
    </dgm:pt>
    <dgm:pt modelId="{52C290BE-9AF2-40BA-A556-B1E3CDD2CD7A}" type="pres">
      <dgm:prSet presAssocID="{4D95EC5C-4B85-4A3C-94A6-F732369AAE1A}" presName="comp1" presStyleCnt="0"/>
      <dgm:spPr/>
    </dgm:pt>
    <dgm:pt modelId="{418325B2-6D01-4F15-AC75-505F892F56EC}" type="pres">
      <dgm:prSet presAssocID="{4D95EC5C-4B85-4A3C-94A6-F732369AAE1A}" presName="circle1" presStyleLbl="node1" presStyleIdx="0" presStyleCnt="4" custScaleX="98562" custLinFactNeighborX="666"/>
      <dgm:spPr/>
    </dgm:pt>
    <dgm:pt modelId="{A9824A4E-D607-489C-9C0E-68D732D06A95}" type="pres">
      <dgm:prSet presAssocID="{4D95EC5C-4B85-4A3C-94A6-F732369AAE1A}" presName="c1text" presStyleLbl="node1" presStyleIdx="0" presStyleCnt="4">
        <dgm:presLayoutVars>
          <dgm:bulletEnabled val="1"/>
        </dgm:presLayoutVars>
      </dgm:prSet>
      <dgm:spPr/>
    </dgm:pt>
    <dgm:pt modelId="{6C62B7DA-4A5E-45AD-BFD2-FB36E4D50899}" type="pres">
      <dgm:prSet presAssocID="{4D95EC5C-4B85-4A3C-94A6-F732369AAE1A}" presName="comp2" presStyleCnt="0"/>
      <dgm:spPr/>
    </dgm:pt>
    <dgm:pt modelId="{DF5AE608-21EF-4CFA-AEE9-E34FBF7FF4EC}" type="pres">
      <dgm:prSet presAssocID="{4D95EC5C-4B85-4A3C-94A6-F732369AAE1A}" presName="circle2" presStyleLbl="node1" presStyleIdx="1" presStyleCnt="4"/>
      <dgm:spPr/>
    </dgm:pt>
    <dgm:pt modelId="{8A3DEFAD-C40D-474C-9167-B35EBF52809B}" type="pres">
      <dgm:prSet presAssocID="{4D95EC5C-4B85-4A3C-94A6-F732369AAE1A}" presName="c2text" presStyleLbl="node1" presStyleIdx="1" presStyleCnt="4">
        <dgm:presLayoutVars>
          <dgm:bulletEnabled val="1"/>
        </dgm:presLayoutVars>
      </dgm:prSet>
      <dgm:spPr/>
    </dgm:pt>
    <dgm:pt modelId="{6D00BE6B-4447-4D06-85C2-38F6220F0A79}" type="pres">
      <dgm:prSet presAssocID="{4D95EC5C-4B85-4A3C-94A6-F732369AAE1A}" presName="comp3" presStyleCnt="0"/>
      <dgm:spPr/>
    </dgm:pt>
    <dgm:pt modelId="{622D3516-603C-46A4-B11C-14CDBE20F774}" type="pres">
      <dgm:prSet presAssocID="{4D95EC5C-4B85-4A3C-94A6-F732369AAE1A}" presName="circle3" presStyleLbl="node1" presStyleIdx="2" presStyleCnt="4"/>
      <dgm:spPr/>
    </dgm:pt>
    <dgm:pt modelId="{A837E1E9-4762-4708-A1C5-B82C1807B887}" type="pres">
      <dgm:prSet presAssocID="{4D95EC5C-4B85-4A3C-94A6-F732369AAE1A}" presName="c3text" presStyleLbl="node1" presStyleIdx="2" presStyleCnt="4">
        <dgm:presLayoutVars>
          <dgm:bulletEnabled val="1"/>
        </dgm:presLayoutVars>
      </dgm:prSet>
      <dgm:spPr/>
    </dgm:pt>
    <dgm:pt modelId="{2006452B-8E9C-477A-90C5-37A054464A71}" type="pres">
      <dgm:prSet presAssocID="{4D95EC5C-4B85-4A3C-94A6-F732369AAE1A}" presName="comp4" presStyleCnt="0"/>
      <dgm:spPr/>
    </dgm:pt>
    <dgm:pt modelId="{791759E9-14AA-4398-9FE9-80BD97D685ED}" type="pres">
      <dgm:prSet presAssocID="{4D95EC5C-4B85-4A3C-94A6-F732369AAE1A}" presName="circle4" presStyleLbl="node1" presStyleIdx="3" presStyleCnt="4" custScaleX="96947"/>
      <dgm:spPr/>
    </dgm:pt>
    <dgm:pt modelId="{FD3F9550-B52D-4425-A80D-BAF164640DBB}" type="pres">
      <dgm:prSet presAssocID="{4D95EC5C-4B85-4A3C-94A6-F732369AAE1A}" presName="c4text" presStyleLbl="node1" presStyleIdx="3" presStyleCnt="4">
        <dgm:presLayoutVars>
          <dgm:bulletEnabled val="1"/>
        </dgm:presLayoutVars>
      </dgm:prSet>
      <dgm:spPr/>
    </dgm:pt>
  </dgm:ptLst>
  <dgm:cxnLst>
    <dgm:cxn modelId="{E008E219-2C69-4A2E-BA33-121DC922E488}" type="presOf" srcId="{CA769C96-C7B2-44A3-A213-B3914C847F33}" destId="{8A3DEFAD-C40D-474C-9167-B35EBF52809B}" srcOrd="1" destOrd="0" presId="urn:microsoft.com/office/officeart/2005/8/layout/venn2"/>
    <dgm:cxn modelId="{DA8D9F33-A539-4978-9567-D7E9B76E8A6B}" type="presOf" srcId="{9E13FDB4-B707-4AE9-A720-704E7A7BC7CA}" destId="{622D3516-603C-46A4-B11C-14CDBE20F774}" srcOrd="0" destOrd="0" presId="urn:microsoft.com/office/officeart/2005/8/layout/venn2"/>
    <dgm:cxn modelId="{AB220339-D3C6-45B3-8CDE-7FD57FBD4715}" type="presOf" srcId="{4D95EC5C-4B85-4A3C-94A6-F732369AAE1A}" destId="{63DF63B0-A601-4C3A-A7AA-52B42C28DED3}" srcOrd="0" destOrd="0" presId="urn:microsoft.com/office/officeart/2005/8/layout/venn2"/>
    <dgm:cxn modelId="{A1CF383D-1E43-4DF6-B5E5-523ABAC58C5F}" type="presOf" srcId="{CA769C96-C7B2-44A3-A213-B3914C847F33}" destId="{DF5AE608-21EF-4CFA-AEE9-E34FBF7FF4EC}" srcOrd="0" destOrd="0" presId="urn:microsoft.com/office/officeart/2005/8/layout/venn2"/>
    <dgm:cxn modelId="{01F8C05C-7190-43F5-B29C-716533AA6AA1}" srcId="{4D95EC5C-4B85-4A3C-94A6-F732369AAE1A}" destId="{49E6E4D9-220D-4403-84B5-5584DB08248D}" srcOrd="3" destOrd="0" parTransId="{934B5FA1-79DD-4312-ABF9-E2269360D0A3}" sibTransId="{7748B325-5B05-4EFB-880E-07E02610C0B4}"/>
    <dgm:cxn modelId="{394B0D5F-67D2-4585-8D10-64FF11354470}" type="presOf" srcId="{49E6E4D9-220D-4403-84B5-5584DB08248D}" destId="{FD3F9550-B52D-4425-A80D-BAF164640DBB}" srcOrd="1" destOrd="0" presId="urn:microsoft.com/office/officeart/2005/8/layout/venn2"/>
    <dgm:cxn modelId="{1DCDF560-C3CC-4042-A317-6D6D29419FBC}" type="presOf" srcId="{9E13FDB4-B707-4AE9-A720-704E7A7BC7CA}" destId="{A837E1E9-4762-4708-A1C5-B82C1807B887}" srcOrd="1" destOrd="0" presId="urn:microsoft.com/office/officeart/2005/8/layout/venn2"/>
    <dgm:cxn modelId="{57FFC963-A7A2-41C5-871B-D60E2CEC8927}" type="presOf" srcId="{49E6E4D9-220D-4403-84B5-5584DB08248D}" destId="{791759E9-14AA-4398-9FE9-80BD97D685ED}" srcOrd="0" destOrd="0" presId="urn:microsoft.com/office/officeart/2005/8/layout/venn2"/>
    <dgm:cxn modelId="{3F619856-7A8F-4149-BBF3-61EEC98D1B71}" type="presOf" srcId="{C4565CCF-3F1F-48FE-9443-41158F4B30D0}" destId="{418325B2-6D01-4F15-AC75-505F892F56EC}" srcOrd="0" destOrd="0" presId="urn:microsoft.com/office/officeart/2005/8/layout/venn2"/>
    <dgm:cxn modelId="{B51B79A0-C4A5-4650-9916-E2244CACF7EC}" srcId="{4D95EC5C-4B85-4A3C-94A6-F732369AAE1A}" destId="{C4565CCF-3F1F-48FE-9443-41158F4B30D0}" srcOrd="0" destOrd="0" parTransId="{17F648DD-4E99-43BD-9CE3-CBC82CBB132E}" sibTransId="{8B830FC3-7FC9-49F2-B833-07C00D0399C8}"/>
    <dgm:cxn modelId="{B370B9AD-D976-4BFC-BF3A-9EE69AC5377C}" srcId="{4D95EC5C-4B85-4A3C-94A6-F732369AAE1A}" destId="{9E13FDB4-B707-4AE9-A720-704E7A7BC7CA}" srcOrd="2" destOrd="0" parTransId="{464CC846-F7B9-464D-8654-E6C21A6919DD}" sibTransId="{B61E097F-C822-4878-92C4-DC27E6A9E0F8}"/>
    <dgm:cxn modelId="{07DE31B6-4DBB-4561-8842-99D5AC787686}" type="presOf" srcId="{C4565CCF-3F1F-48FE-9443-41158F4B30D0}" destId="{A9824A4E-D607-489C-9C0E-68D732D06A95}" srcOrd="1" destOrd="0" presId="urn:microsoft.com/office/officeart/2005/8/layout/venn2"/>
    <dgm:cxn modelId="{9CEBCED8-134F-473B-9BDA-06A3654F130F}" srcId="{4D95EC5C-4B85-4A3C-94A6-F732369AAE1A}" destId="{CA769C96-C7B2-44A3-A213-B3914C847F33}" srcOrd="1" destOrd="0" parTransId="{42536B62-2136-4324-925A-7CA0819623F7}" sibTransId="{7C863071-F442-4A47-9D4C-B96637A5C9CE}"/>
    <dgm:cxn modelId="{4A4C56EB-D466-4EAE-9B37-159AD2B54120}" type="presParOf" srcId="{63DF63B0-A601-4C3A-A7AA-52B42C28DED3}" destId="{52C290BE-9AF2-40BA-A556-B1E3CDD2CD7A}" srcOrd="0" destOrd="0" presId="urn:microsoft.com/office/officeart/2005/8/layout/venn2"/>
    <dgm:cxn modelId="{01CF6505-DAEB-4FD5-B847-5895EB7CF38C}" type="presParOf" srcId="{52C290BE-9AF2-40BA-A556-B1E3CDD2CD7A}" destId="{418325B2-6D01-4F15-AC75-505F892F56EC}" srcOrd="0" destOrd="0" presId="urn:microsoft.com/office/officeart/2005/8/layout/venn2"/>
    <dgm:cxn modelId="{35A84F37-2B85-4E0D-9FC6-85F0E53A2D61}" type="presParOf" srcId="{52C290BE-9AF2-40BA-A556-B1E3CDD2CD7A}" destId="{A9824A4E-D607-489C-9C0E-68D732D06A95}" srcOrd="1" destOrd="0" presId="urn:microsoft.com/office/officeart/2005/8/layout/venn2"/>
    <dgm:cxn modelId="{7EE00C6B-B293-4AA9-AC03-BD747B997C77}" type="presParOf" srcId="{63DF63B0-A601-4C3A-A7AA-52B42C28DED3}" destId="{6C62B7DA-4A5E-45AD-BFD2-FB36E4D50899}" srcOrd="1" destOrd="0" presId="urn:microsoft.com/office/officeart/2005/8/layout/venn2"/>
    <dgm:cxn modelId="{9FB36F14-7B35-4970-9D21-6CA297CFCEA3}" type="presParOf" srcId="{6C62B7DA-4A5E-45AD-BFD2-FB36E4D50899}" destId="{DF5AE608-21EF-4CFA-AEE9-E34FBF7FF4EC}" srcOrd="0" destOrd="0" presId="urn:microsoft.com/office/officeart/2005/8/layout/venn2"/>
    <dgm:cxn modelId="{8D9FA6D6-1C61-4900-8B3C-6F2CC523AF7C}" type="presParOf" srcId="{6C62B7DA-4A5E-45AD-BFD2-FB36E4D50899}" destId="{8A3DEFAD-C40D-474C-9167-B35EBF52809B}" srcOrd="1" destOrd="0" presId="urn:microsoft.com/office/officeart/2005/8/layout/venn2"/>
    <dgm:cxn modelId="{75E3AC76-7427-4CB8-BA72-B480B93FF445}" type="presParOf" srcId="{63DF63B0-A601-4C3A-A7AA-52B42C28DED3}" destId="{6D00BE6B-4447-4D06-85C2-38F6220F0A79}" srcOrd="2" destOrd="0" presId="urn:microsoft.com/office/officeart/2005/8/layout/venn2"/>
    <dgm:cxn modelId="{92845D0C-C3F0-4AC1-A6F3-1BCD5843CD89}" type="presParOf" srcId="{6D00BE6B-4447-4D06-85C2-38F6220F0A79}" destId="{622D3516-603C-46A4-B11C-14CDBE20F774}" srcOrd="0" destOrd="0" presId="urn:microsoft.com/office/officeart/2005/8/layout/venn2"/>
    <dgm:cxn modelId="{032E789B-F81C-4D23-89EE-000088C5CC6C}" type="presParOf" srcId="{6D00BE6B-4447-4D06-85C2-38F6220F0A79}" destId="{A837E1E9-4762-4708-A1C5-B82C1807B887}" srcOrd="1" destOrd="0" presId="urn:microsoft.com/office/officeart/2005/8/layout/venn2"/>
    <dgm:cxn modelId="{5013FECD-21B4-46B0-9B5A-4A229DEFBC99}" type="presParOf" srcId="{63DF63B0-A601-4C3A-A7AA-52B42C28DED3}" destId="{2006452B-8E9C-477A-90C5-37A054464A71}" srcOrd="3" destOrd="0" presId="urn:microsoft.com/office/officeart/2005/8/layout/venn2"/>
    <dgm:cxn modelId="{4DA4FA59-72BE-4DCD-88DF-6080E290321E}" type="presParOf" srcId="{2006452B-8E9C-477A-90C5-37A054464A71}" destId="{791759E9-14AA-4398-9FE9-80BD97D685ED}" srcOrd="0" destOrd="0" presId="urn:microsoft.com/office/officeart/2005/8/layout/venn2"/>
    <dgm:cxn modelId="{EB38A6FF-D411-438F-9EBC-96B62DA7D562}" type="presParOf" srcId="{2006452B-8E9C-477A-90C5-37A054464A71}" destId="{FD3F9550-B52D-4425-A80D-BAF164640DBB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95EC5C-4B85-4A3C-94A6-F732369AAE1A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565CCF-3F1F-48FE-9443-41158F4B30D0}">
      <dgm:prSet phldrT="[Text]" custT="1"/>
      <dgm:spPr>
        <a:solidFill>
          <a:schemeClr val="bg1"/>
        </a:solidFill>
        <a:ln>
          <a:solidFill>
            <a:srgbClr val="7030A0"/>
          </a:solidFill>
        </a:ln>
      </dgm:spPr>
      <dgm:t>
        <a:bodyPr/>
        <a:lstStyle/>
        <a:p>
          <a:endParaRPr lang="en-US" sz="1100" dirty="0">
            <a:solidFill>
              <a:schemeClr val="tx1"/>
            </a:solidFill>
          </a:endParaRPr>
        </a:p>
      </dgm:t>
    </dgm:pt>
    <dgm:pt modelId="{17F648DD-4E99-43BD-9CE3-CBC82CBB132E}" type="parTrans" cxnId="{B51B79A0-C4A5-4650-9916-E2244CACF7E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B830FC3-7FC9-49F2-B833-07C00D0399C8}" type="sibTrans" cxnId="{B51B79A0-C4A5-4650-9916-E2244CACF7E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A769C96-C7B2-44A3-A213-B3914C847F33}">
      <dgm:prSet phldrT="[Text]" custT="1"/>
      <dgm:spPr>
        <a:solidFill>
          <a:srgbClr val="7030A0"/>
        </a:solidFill>
        <a:ln>
          <a:solidFill>
            <a:schemeClr val="bg1"/>
          </a:solidFill>
        </a:ln>
      </dgm:spPr>
      <dgm:t>
        <a:bodyPr/>
        <a:lstStyle/>
        <a:p>
          <a:endParaRPr lang="en-US" sz="1800" b="1" dirty="0">
            <a:solidFill>
              <a:schemeClr val="bg1"/>
            </a:solidFill>
          </a:endParaRPr>
        </a:p>
      </dgm:t>
    </dgm:pt>
    <dgm:pt modelId="{42536B62-2136-4324-925A-7CA0819623F7}" type="parTrans" cxnId="{9CEBCED8-134F-473B-9BDA-06A3654F130F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7C863071-F442-4A47-9D4C-B96637A5C9CE}" type="sibTrans" cxnId="{9CEBCED8-134F-473B-9BDA-06A3654F130F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9E13FDB4-B707-4AE9-A720-704E7A7BC7CA}">
      <dgm:prSet phldrT="[Text]" custT="1"/>
      <dgm:spPr>
        <a:solidFill>
          <a:schemeClr val="bg1"/>
        </a:solidFill>
        <a:ln>
          <a:solidFill>
            <a:srgbClr val="7030A0"/>
          </a:solidFill>
        </a:ln>
      </dgm:spPr>
      <dgm:t>
        <a:bodyPr/>
        <a:lstStyle/>
        <a:p>
          <a:endParaRPr lang="en-US" sz="1800" dirty="0">
            <a:solidFill>
              <a:schemeClr val="tx1"/>
            </a:solidFill>
          </a:endParaRPr>
        </a:p>
      </dgm:t>
    </dgm:pt>
    <dgm:pt modelId="{464CC846-F7B9-464D-8654-E6C21A6919DD}" type="parTrans" cxnId="{B370B9AD-D976-4BFC-BF3A-9EE69AC5377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B61E097F-C822-4878-92C4-DC27E6A9E0F8}" type="sibTrans" cxnId="{B370B9AD-D976-4BFC-BF3A-9EE69AC5377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9E6E4D9-220D-4403-84B5-5584DB08248D}">
      <dgm:prSet phldrT="[Text]" custT="1"/>
      <dgm:spPr>
        <a:solidFill>
          <a:schemeClr val="bg1"/>
        </a:solidFill>
        <a:ln>
          <a:solidFill>
            <a:srgbClr val="7030A0"/>
          </a:solidFill>
        </a:ln>
      </dgm:spPr>
      <dgm:t>
        <a:bodyPr/>
        <a:lstStyle/>
        <a:p>
          <a:endParaRPr lang="en-US" sz="1800" dirty="0">
            <a:solidFill>
              <a:schemeClr val="tx1"/>
            </a:solidFill>
          </a:endParaRPr>
        </a:p>
      </dgm:t>
    </dgm:pt>
    <dgm:pt modelId="{934B5FA1-79DD-4312-ABF9-E2269360D0A3}" type="parTrans" cxnId="{01F8C05C-7190-43F5-B29C-716533AA6AA1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7748B325-5B05-4EFB-880E-07E02610C0B4}" type="sibTrans" cxnId="{01F8C05C-7190-43F5-B29C-716533AA6AA1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3DF63B0-A601-4C3A-A7AA-52B42C28DED3}" type="pres">
      <dgm:prSet presAssocID="{4D95EC5C-4B85-4A3C-94A6-F732369AAE1A}" presName="Name0" presStyleCnt="0">
        <dgm:presLayoutVars>
          <dgm:chMax val="7"/>
          <dgm:resizeHandles val="exact"/>
        </dgm:presLayoutVars>
      </dgm:prSet>
      <dgm:spPr/>
    </dgm:pt>
    <dgm:pt modelId="{52C290BE-9AF2-40BA-A556-B1E3CDD2CD7A}" type="pres">
      <dgm:prSet presAssocID="{4D95EC5C-4B85-4A3C-94A6-F732369AAE1A}" presName="comp1" presStyleCnt="0"/>
      <dgm:spPr/>
    </dgm:pt>
    <dgm:pt modelId="{418325B2-6D01-4F15-AC75-505F892F56EC}" type="pres">
      <dgm:prSet presAssocID="{4D95EC5C-4B85-4A3C-94A6-F732369AAE1A}" presName="circle1" presStyleLbl="node1" presStyleIdx="0" presStyleCnt="4" custScaleX="98562" custLinFactNeighborX="480"/>
      <dgm:spPr/>
    </dgm:pt>
    <dgm:pt modelId="{A9824A4E-D607-489C-9C0E-68D732D06A95}" type="pres">
      <dgm:prSet presAssocID="{4D95EC5C-4B85-4A3C-94A6-F732369AAE1A}" presName="c1text" presStyleLbl="node1" presStyleIdx="0" presStyleCnt="4">
        <dgm:presLayoutVars>
          <dgm:bulletEnabled val="1"/>
        </dgm:presLayoutVars>
      </dgm:prSet>
      <dgm:spPr/>
    </dgm:pt>
    <dgm:pt modelId="{6C62B7DA-4A5E-45AD-BFD2-FB36E4D50899}" type="pres">
      <dgm:prSet presAssocID="{4D95EC5C-4B85-4A3C-94A6-F732369AAE1A}" presName="comp2" presStyleCnt="0"/>
      <dgm:spPr/>
    </dgm:pt>
    <dgm:pt modelId="{DF5AE608-21EF-4CFA-AEE9-E34FBF7FF4EC}" type="pres">
      <dgm:prSet presAssocID="{4D95EC5C-4B85-4A3C-94A6-F732369AAE1A}" presName="circle2" presStyleLbl="node1" presStyleIdx="1" presStyleCnt="4"/>
      <dgm:spPr/>
    </dgm:pt>
    <dgm:pt modelId="{8A3DEFAD-C40D-474C-9167-B35EBF52809B}" type="pres">
      <dgm:prSet presAssocID="{4D95EC5C-4B85-4A3C-94A6-F732369AAE1A}" presName="c2text" presStyleLbl="node1" presStyleIdx="1" presStyleCnt="4">
        <dgm:presLayoutVars>
          <dgm:bulletEnabled val="1"/>
        </dgm:presLayoutVars>
      </dgm:prSet>
      <dgm:spPr/>
    </dgm:pt>
    <dgm:pt modelId="{6D00BE6B-4447-4D06-85C2-38F6220F0A79}" type="pres">
      <dgm:prSet presAssocID="{4D95EC5C-4B85-4A3C-94A6-F732369AAE1A}" presName="comp3" presStyleCnt="0"/>
      <dgm:spPr/>
    </dgm:pt>
    <dgm:pt modelId="{622D3516-603C-46A4-B11C-14CDBE20F774}" type="pres">
      <dgm:prSet presAssocID="{4D95EC5C-4B85-4A3C-94A6-F732369AAE1A}" presName="circle3" presStyleLbl="node1" presStyleIdx="2" presStyleCnt="4"/>
      <dgm:spPr/>
    </dgm:pt>
    <dgm:pt modelId="{A837E1E9-4762-4708-A1C5-B82C1807B887}" type="pres">
      <dgm:prSet presAssocID="{4D95EC5C-4B85-4A3C-94A6-F732369AAE1A}" presName="c3text" presStyleLbl="node1" presStyleIdx="2" presStyleCnt="4">
        <dgm:presLayoutVars>
          <dgm:bulletEnabled val="1"/>
        </dgm:presLayoutVars>
      </dgm:prSet>
      <dgm:spPr/>
    </dgm:pt>
    <dgm:pt modelId="{2006452B-8E9C-477A-90C5-37A054464A71}" type="pres">
      <dgm:prSet presAssocID="{4D95EC5C-4B85-4A3C-94A6-F732369AAE1A}" presName="comp4" presStyleCnt="0"/>
      <dgm:spPr/>
    </dgm:pt>
    <dgm:pt modelId="{791759E9-14AA-4398-9FE9-80BD97D685ED}" type="pres">
      <dgm:prSet presAssocID="{4D95EC5C-4B85-4A3C-94A6-F732369AAE1A}" presName="circle4" presStyleLbl="node1" presStyleIdx="3" presStyleCnt="4" custScaleX="96947"/>
      <dgm:spPr/>
    </dgm:pt>
    <dgm:pt modelId="{FD3F9550-B52D-4425-A80D-BAF164640DBB}" type="pres">
      <dgm:prSet presAssocID="{4D95EC5C-4B85-4A3C-94A6-F732369AAE1A}" presName="c4text" presStyleLbl="node1" presStyleIdx="3" presStyleCnt="4">
        <dgm:presLayoutVars>
          <dgm:bulletEnabled val="1"/>
        </dgm:presLayoutVars>
      </dgm:prSet>
      <dgm:spPr/>
    </dgm:pt>
  </dgm:ptLst>
  <dgm:cxnLst>
    <dgm:cxn modelId="{E008E219-2C69-4A2E-BA33-121DC922E488}" type="presOf" srcId="{CA769C96-C7B2-44A3-A213-B3914C847F33}" destId="{8A3DEFAD-C40D-474C-9167-B35EBF52809B}" srcOrd="1" destOrd="0" presId="urn:microsoft.com/office/officeart/2005/8/layout/venn2"/>
    <dgm:cxn modelId="{DA8D9F33-A539-4978-9567-D7E9B76E8A6B}" type="presOf" srcId="{9E13FDB4-B707-4AE9-A720-704E7A7BC7CA}" destId="{622D3516-603C-46A4-B11C-14CDBE20F774}" srcOrd="0" destOrd="0" presId="urn:microsoft.com/office/officeart/2005/8/layout/venn2"/>
    <dgm:cxn modelId="{AB220339-D3C6-45B3-8CDE-7FD57FBD4715}" type="presOf" srcId="{4D95EC5C-4B85-4A3C-94A6-F732369AAE1A}" destId="{63DF63B0-A601-4C3A-A7AA-52B42C28DED3}" srcOrd="0" destOrd="0" presId="urn:microsoft.com/office/officeart/2005/8/layout/venn2"/>
    <dgm:cxn modelId="{A1CF383D-1E43-4DF6-B5E5-523ABAC58C5F}" type="presOf" srcId="{CA769C96-C7B2-44A3-A213-B3914C847F33}" destId="{DF5AE608-21EF-4CFA-AEE9-E34FBF7FF4EC}" srcOrd="0" destOrd="0" presId="urn:microsoft.com/office/officeart/2005/8/layout/venn2"/>
    <dgm:cxn modelId="{01F8C05C-7190-43F5-B29C-716533AA6AA1}" srcId="{4D95EC5C-4B85-4A3C-94A6-F732369AAE1A}" destId="{49E6E4D9-220D-4403-84B5-5584DB08248D}" srcOrd="3" destOrd="0" parTransId="{934B5FA1-79DD-4312-ABF9-E2269360D0A3}" sibTransId="{7748B325-5B05-4EFB-880E-07E02610C0B4}"/>
    <dgm:cxn modelId="{394B0D5F-67D2-4585-8D10-64FF11354470}" type="presOf" srcId="{49E6E4D9-220D-4403-84B5-5584DB08248D}" destId="{FD3F9550-B52D-4425-A80D-BAF164640DBB}" srcOrd="1" destOrd="0" presId="urn:microsoft.com/office/officeart/2005/8/layout/venn2"/>
    <dgm:cxn modelId="{1DCDF560-C3CC-4042-A317-6D6D29419FBC}" type="presOf" srcId="{9E13FDB4-B707-4AE9-A720-704E7A7BC7CA}" destId="{A837E1E9-4762-4708-A1C5-B82C1807B887}" srcOrd="1" destOrd="0" presId="urn:microsoft.com/office/officeart/2005/8/layout/venn2"/>
    <dgm:cxn modelId="{57FFC963-A7A2-41C5-871B-D60E2CEC8927}" type="presOf" srcId="{49E6E4D9-220D-4403-84B5-5584DB08248D}" destId="{791759E9-14AA-4398-9FE9-80BD97D685ED}" srcOrd="0" destOrd="0" presId="urn:microsoft.com/office/officeart/2005/8/layout/venn2"/>
    <dgm:cxn modelId="{3F619856-7A8F-4149-BBF3-61EEC98D1B71}" type="presOf" srcId="{C4565CCF-3F1F-48FE-9443-41158F4B30D0}" destId="{418325B2-6D01-4F15-AC75-505F892F56EC}" srcOrd="0" destOrd="0" presId="urn:microsoft.com/office/officeart/2005/8/layout/venn2"/>
    <dgm:cxn modelId="{B51B79A0-C4A5-4650-9916-E2244CACF7EC}" srcId="{4D95EC5C-4B85-4A3C-94A6-F732369AAE1A}" destId="{C4565CCF-3F1F-48FE-9443-41158F4B30D0}" srcOrd="0" destOrd="0" parTransId="{17F648DD-4E99-43BD-9CE3-CBC82CBB132E}" sibTransId="{8B830FC3-7FC9-49F2-B833-07C00D0399C8}"/>
    <dgm:cxn modelId="{B370B9AD-D976-4BFC-BF3A-9EE69AC5377C}" srcId="{4D95EC5C-4B85-4A3C-94A6-F732369AAE1A}" destId="{9E13FDB4-B707-4AE9-A720-704E7A7BC7CA}" srcOrd="2" destOrd="0" parTransId="{464CC846-F7B9-464D-8654-E6C21A6919DD}" sibTransId="{B61E097F-C822-4878-92C4-DC27E6A9E0F8}"/>
    <dgm:cxn modelId="{07DE31B6-4DBB-4561-8842-99D5AC787686}" type="presOf" srcId="{C4565CCF-3F1F-48FE-9443-41158F4B30D0}" destId="{A9824A4E-D607-489C-9C0E-68D732D06A95}" srcOrd="1" destOrd="0" presId="urn:microsoft.com/office/officeart/2005/8/layout/venn2"/>
    <dgm:cxn modelId="{9CEBCED8-134F-473B-9BDA-06A3654F130F}" srcId="{4D95EC5C-4B85-4A3C-94A6-F732369AAE1A}" destId="{CA769C96-C7B2-44A3-A213-B3914C847F33}" srcOrd="1" destOrd="0" parTransId="{42536B62-2136-4324-925A-7CA0819623F7}" sibTransId="{7C863071-F442-4A47-9D4C-B96637A5C9CE}"/>
    <dgm:cxn modelId="{4A4C56EB-D466-4EAE-9B37-159AD2B54120}" type="presParOf" srcId="{63DF63B0-A601-4C3A-A7AA-52B42C28DED3}" destId="{52C290BE-9AF2-40BA-A556-B1E3CDD2CD7A}" srcOrd="0" destOrd="0" presId="urn:microsoft.com/office/officeart/2005/8/layout/venn2"/>
    <dgm:cxn modelId="{01CF6505-DAEB-4FD5-B847-5895EB7CF38C}" type="presParOf" srcId="{52C290BE-9AF2-40BA-A556-B1E3CDD2CD7A}" destId="{418325B2-6D01-4F15-AC75-505F892F56EC}" srcOrd="0" destOrd="0" presId="urn:microsoft.com/office/officeart/2005/8/layout/venn2"/>
    <dgm:cxn modelId="{35A84F37-2B85-4E0D-9FC6-85F0E53A2D61}" type="presParOf" srcId="{52C290BE-9AF2-40BA-A556-B1E3CDD2CD7A}" destId="{A9824A4E-D607-489C-9C0E-68D732D06A95}" srcOrd="1" destOrd="0" presId="urn:microsoft.com/office/officeart/2005/8/layout/venn2"/>
    <dgm:cxn modelId="{7EE00C6B-B293-4AA9-AC03-BD747B997C77}" type="presParOf" srcId="{63DF63B0-A601-4C3A-A7AA-52B42C28DED3}" destId="{6C62B7DA-4A5E-45AD-BFD2-FB36E4D50899}" srcOrd="1" destOrd="0" presId="urn:microsoft.com/office/officeart/2005/8/layout/venn2"/>
    <dgm:cxn modelId="{9FB36F14-7B35-4970-9D21-6CA297CFCEA3}" type="presParOf" srcId="{6C62B7DA-4A5E-45AD-BFD2-FB36E4D50899}" destId="{DF5AE608-21EF-4CFA-AEE9-E34FBF7FF4EC}" srcOrd="0" destOrd="0" presId="urn:microsoft.com/office/officeart/2005/8/layout/venn2"/>
    <dgm:cxn modelId="{8D9FA6D6-1C61-4900-8B3C-6F2CC523AF7C}" type="presParOf" srcId="{6C62B7DA-4A5E-45AD-BFD2-FB36E4D50899}" destId="{8A3DEFAD-C40D-474C-9167-B35EBF52809B}" srcOrd="1" destOrd="0" presId="urn:microsoft.com/office/officeart/2005/8/layout/venn2"/>
    <dgm:cxn modelId="{75E3AC76-7427-4CB8-BA72-B480B93FF445}" type="presParOf" srcId="{63DF63B0-A601-4C3A-A7AA-52B42C28DED3}" destId="{6D00BE6B-4447-4D06-85C2-38F6220F0A79}" srcOrd="2" destOrd="0" presId="urn:microsoft.com/office/officeart/2005/8/layout/venn2"/>
    <dgm:cxn modelId="{92845D0C-C3F0-4AC1-A6F3-1BCD5843CD89}" type="presParOf" srcId="{6D00BE6B-4447-4D06-85C2-38F6220F0A79}" destId="{622D3516-603C-46A4-B11C-14CDBE20F774}" srcOrd="0" destOrd="0" presId="urn:microsoft.com/office/officeart/2005/8/layout/venn2"/>
    <dgm:cxn modelId="{032E789B-F81C-4D23-89EE-000088C5CC6C}" type="presParOf" srcId="{6D00BE6B-4447-4D06-85C2-38F6220F0A79}" destId="{A837E1E9-4762-4708-A1C5-B82C1807B887}" srcOrd="1" destOrd="0" presId="urn:microsoft.com/office/officeart/2005/8/layout/venn2"/>
    <dgm:cxn modelId="{5013FECD-21B4-46B0-9B5A-4A229DEFBC99}" type="presParOf" srcId="{63DF63B0-A601-4C3A-A7AA-52B42C28DED3}" destId="{2006452B-8E9C-477A-90C5-37A054464A71}" srcOrd="3" destOrd="0" presId="urn:microsoft.com/office/officeart/2005/8/layout/venn2"/>
    <dgm:cxn modelId="{4DA4FA59-72BE-4DCD-88DF-6080E290321E}" type="presParOf" srcId="{2006452B-8E9C-477A-90C5-37A054464A71}" destId="{791759E9-14AA-4398-9FE9-80BD97D685ED}" srcOrd="0" destOrd="0" presId="urn:microsoft.com/office/officeart/2005/8/layout/venn2"/>
    <dgm:cxn modelId="{EB38A6FF-D411-438F-9EBC-96B62DA7D562}" type="presParOf" srcId="{2006452B-8E9C-477A-90C5-37A054464A71}" destId="{FD3F9550-B52D-4425-A80D-BAF164640DBB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EC1CED-F5FE-4703-94EF-48F5E12D79E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6C94C4-A99A-4DE3-AF3E-93B7C758F91B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pPr algn="ctr">
            <a:lnSpc>
              <a:spcPct val="150000"/>
            </a:lnSpc>
          </a:pPr>
          <a:r>
            <a:rPr lang="en-US" sz="1800" b="1" dirty="0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M</a:t>
          </a:r>
          <a:r>
            <a:rPr lang="en-US" sz="1800" b="1" i="0" dirty="0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odeling algorithms</a:t>
          </a:r>
          <a:endParaRPr lang="en-US" sz="1800" b="1" dirty="0">
            <a:solidFill>
              <a:schemeClr val="tx1"/>
            </a:solidFill>
            <a:latin typeface="+mn-lt"/>
          </a:endParaRPr>
        </a:p>
      </dgm:t>
    </dgm:pt>
    <dgm:pt modelId="{6ADFFFDA-8113-44B0-B350-B163AD49602D}" type="parTrans" cxnId="{20F5886B-7601-4F7A-A82D-498B3A11FD58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12B2025B-D20B-45BE-8514-D97FB1BE4122}" type="sibTrans" cxnId="{20F5886B-7601-4F7A-A82D-498B3A11FD58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B32D0932-EE3A-4A8E-9956-2C44D8CF307D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bg1">
            <a:lumMod val="8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pPr algn="ctr">
            <a:lnSpc>
              <a:spcPct val="150000"/>
            </a:lnSpc>
          </a:pPr>
          <a:r>
            <a:rPr lang="fr-FR" sz="1800" b="1" dirty="0" err="1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T</a:t>
          </a:r>
          <a:r>
            <a:rPr lang="fr-FR" sz="1800" b="1" i="0" dirty="0" err="1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raditional</a:t>
          </a:r>
          <a:r>
            <a:rPr lang="fr-FR" sz="1800" b="1" i="0" dirty="0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 </a:t>
          </a:r>
          <a:r>
            <a:rPr lang="fr-FR" sz="1800" b="1" i="0" dirty="0" err="1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regression</a:t>
          </a:r>
          <a:r>
            <a:rPr lang="fr-FR" sz="1800" b="1" i="0" dirty="0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 </a:t>
          </a:r>
          <a:r>
            <a:rPr lang="fr-FR" sz="1800" b="1" i="0" dirty="0" err="1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algorithms</a:t>
          </a:r>
          <a:r>
            <a:rPr lang="fr-FR" sz="1800" b="1" dirty="0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 </a:t>
          </a:r>
          <a:endParaRPr lang="en-US" sz="1800" b="1" dirty="0">
            <a:solidFill>
              <a:schemeClr val="tx1"/>
            </a:solidFill>
            <a:latin typeface="+mn-lt"/>
          </a:endParaRPr>
        </a:p>
      </dgm:t>
    </dgm:pt>
    <dgm:pt modelId="{5744712F-328D-4826-ABD7-CF0789A3BEC2}" type="parTrans" cxnId="{3205A102-FE2C-4773-8D54-DED1D32A524F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80C0D239-79A0-4614-8F69-ACE28FA7410B}" type="sibTrans" cxnId="{3205A102-FE2C-4773-8D54-DED1D32A524F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682FAA3C-25AA-428F-AB0A-AE50FC4E1DC3}">
      <dgm:prSet phldrT="[Text]" custT="1"/>
      <dgm:spPr>
        <a:solidFill>
          <a:schemeClr val="bg1"/>
        </a:solidFill>
      </dgm:spPr>
      <dgm:t>
        <a:bodyPr/>
        <a:lstStyle/>
        <a:p>
          <a:pPr algn="l">
            <a:lnSpc>
              <a:spcPct val="150000"/>
            </a:lnSpc>
          </a:pP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Generalized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Linear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Models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1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(</a:t>
          </a:r>
          <a:r>
            <a:rPr lang="fr-FR" sz="1100" b="1" dirty="0" err="1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</a:rPr>
            <a:t>Rutgers</a:t>
          </a:r>
          <a:r>
            <a:rPr lang="fr-FR" sz="11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</a:rPr>
            <a:t> et al., 2016)</a:t>
          </a:r>
          <a:endParaRPr lang="en-US" sz="1800" b="1" dirty="0">
            <a:solidFill>
              <a:srgbClr val="002060"/>
            </a:solidFill>
            <a:latin typeface="+mn-lt"/>
          </a:endParaRPr>
        </a:p>
      </dgm:t>
    </dgm:pt>
    <dgm:pt modelId="{D4C1CB17-1928-4144-BB38-5790A94E77DD}" type="parTrans" cxnId="{CCC6DAD2-549F-4522-B86D-CBBC2EEAA374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A603C196-AE4D-4E81-BB6B-4241A5ABF32B}" type="sibTrans" cxnId="{CCC6DAD2-549F-4522-B86D-CBBC2EEAA374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CA257E14-253C-44E2-83CE-3413495FADAE}">
      <dgm:prSet phldrT="[Text]" custT="1"/>
      <dgm:spPr>
        <a:solidFill>
          <a:schemeClr val="bg1"/>
        </a:solidFill>
      </dgm:spPr>
      <dgm:t>
        <a:bodyPr/>
        <a:lstStyle/>
        <a:p>
          <a:pPr algn="l">
            <a:lnSpc>
              <a:spcPct val="150000"/>
            </a:lnSpc>
          </a:pP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Generalized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Additive </a:t>
          </a: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Models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1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(</a:t>
          </a:r>
          <a:r>
            <a:rPr lang="fr-FR" sz="11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Salako</a:t>
          </a:r>
          <a:r>
            <a:rPr lang="fr-FR" sz="11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et al., 2023)</a:t>
          </a:r>
          <a:endParaRPr lang="en-US" sz="1800" b="1" dirty="0">
            <a:solidFill>
              <a:srgbClr val="002060"/>
            </a:solidFill>
            <a:latin typeface="+mn-lt"/>
          </a:endParaRPr>
        </a:p>
      </dgm:t>
    </dgm:pt>
    <dgm:pt modelId="{3A8D611E-95B6-4745-ABFD-3AAB757CA6D5}" type="parTrans" cxnId="{AB0B8E75-2A3F-4661-AF5A-F20C69DD7216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0D000BCB-1E0E-48F8-A628-C624C4890B99}" type="sibTrans" cxnId="{AB0B8E75-2A3F-4661-AF5A-F20C69DD7216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C9268B6F-F639-4402-831E-B7DC3AEDEA4D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95000"/>
            </a:schemeClr>
          </a:solidFill>
        </a:ln>
      </dgm:spPr>
      <dgm:t>
        <a:bodyPr/>
        <a:lstStyle/>
        <a:p>
          <a:pPr algn="ctr">
            <a:lnSpc>
              <a:spcPct val="150000"/>
            </a:lnSpc>
          </a:pPr>
          <a:r>
            <a:rPr lang="fr-FR" sz="1800" b="1" dirty="0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Machine </a:t>
          </a:r>
          <a:r>
            <a:rPr lang="fr-FR" sz="1800" b="1" dirty="0" err="1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learning</a:t>
          </a:r>
          <a:r>
            <a:rPr lang="fr-FR" sz="1800" b="1" dirty="0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dirty="0" err="1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algorithms</a:t>
          </a:r>
          <a:endParaRPr lang="en-US" sz="1800" b="1" dirty="0">
            <a:solidFill>
              <a:schemeClr val="tx1"/>
            </a:solidFill>
            <a:latin typeface="+mn-lt"/>
          </a:endParaRPr>
        </a:p>
      </dgm:t>
    </dgm:pt>
    <dgm:pt modelId="{91987E80-CFE5-49F2-B583-CD4B9C376A8C}" type="parTrans" cxnId="{46F9F7E2-AE55-47E7-A18D-591041E7DEF9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9A63EFED-278F-4D66-8101-6B2A190D8E56}" type="sibTrans" cxnId="{46F9F7E2-AE55-47E7-A18D-591041E7DEF9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CDD77D05-30CC-4930-A835-847B49A6EC4C}">
      <dgm:prSet phldrT="[Text]" custT="1"/>
      <dgm:spPr>
        <a:solidFill>
          <a:schemeClr val="bg1"/>
        </a:solidFill>
      </dgm:spPr>
      <dgm:t>
        <a:bodyPr/>
        <a:lstStyle/>
        <a:p>
          <a:pPr algn="l">
            <a:lnSpc>
              <a:spcPct val="150000"/>
            </a:lnSpc>
          </a:pP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Random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Forests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1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(</a:t>
          </a:r>
          <a:r>
            <a:rPr lang="fr-FR" sz="11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Salako</a:t>
          </a:r>
          <a:r>
            <a:rPr lang="fr-FR" sz="11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et al., 2023)</a:t>
          </a:r>
          <a:endParaRPr lang="en-US" sz="1800" b="1" dirty="0">
            <a:solidFill>
              <a:srgbClr val="002060"/>
            </a:solidFill>
            <a:latin typeface="+mn-lt"/>
          </a:endParaRPr>
        </a:p>
      </dgm:t>
    </dgm:pt>
    <dgm:pt modelId="{ADC45767-5EF5-4C05-8832-32018B008347}" type="parTrans" cxnId="{FA4673B7-BC80-4953-920E-151BB99A178D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6AA640ED-8A8D-4D7F-9435-751BCBD4202B}" type="sibTrans" cxnId="{FA4673B7-BC80-4953-920E-151BB99A178D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D3262752-9D8A-481F-94AA-D3F6D3A7F2A6}">
      <dgm:prSet phldrT="[Text]" custT="1"/>
      <dgm:spPr>
        <a:solidFill>
          <a:schemeClr val="bg1"/>
        </a:solidFill>
      </dgm:spPr>
      <dgm:t>
        <a:bodyPr/>
        <a:lstStyle/>
        <a:p>
          <a:pPr algn="l">
            <a:lnSpc>
              <a:spcPct val="150000"/>
            </a:lnSpc>
          </a:pP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Generalized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Boosted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Models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1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(Fourcade &amp; </a:t>
          </a:r>
          <a:r>
            <a:rPr lang="fr-FR" sz="11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Vercauteren</a:t>
          </a:r>
          <a:r>
            <a:rPr lang="fr-FR" sz="11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, 2022)</a:t>
          </a:r>
          <a:endParaRPr lang="en-US" sz="1800" b="1" dirty="0">
            <a:solidFill>
              <a:srgbClr val="002060"/>
            </a:solidFill>
            <a:latin typeface="+mn-lt"/>
          </a:endParaRPr>
        </a:p>
      </dgm:t>
    </dgm:pt>
    <dgm:pt modelId="{600F6E5C-07E2-476E-A211-1BC5069CDBB9}" type="parTrans" cxnId="{B42704A3-5958-45C9-9580-05E23125DCF8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359AFF0D-B51F-4791-AA1C-92A026AEFE2D}" type="sibTrans" cxnId="{B42704A3-5958-45C9-9580-05E23125DCF8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15753AE7-2B1A-422E-B08B-20B835C7643E}">
      <dgm:prSet phldrT="[Text]" custT="1"/>
      <dgm:spPr>
        <a:solidFill>
          <a:schemeClr val="bg1"/>
        </a:solidFill>
      </dgm:spPr>
      <dgm:t>
        <a:bodyPr/>
        <a:lstStyle/>
        <a:p>
          <a:pPr algn="l">
            <a:lnSpc>
              <a:spcPct val="150000"/>
            </a:lnSpc>
          </a:pPr>
          <a:r>
            <a:rPr lang="fr-FR" sz="1800" b="1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Artificial</a:t>
          </a:r>
          <a:r>
            <a:rPr lang="fr-FR" sz="1800" b="1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Neural Networks</a:t>
          </a:r>
          <a:endParaRPr lang="en-US" sz="1800" b="1" dirty="0">
            <a:solidFill>
              <a:srgbClr val="002060"/>
            </a:solidFill>
            <a:latin typeface="+mn-lt"/>
          </a:endParaRPr>
        </a:p>
      </dgm:t>
    </dgm:pt>
    <dgm:pt modelId="{F37003D3-DDFE-4D51-9D64-02717724A7DC}" type="parTrans" cxnId="{B56E9367-30F6-467E-849A-7F9971B6957B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E4F784B6-E3AB-49E0-8D94-FE16EB0EF5B5}" type="sibTrans" cxnId="{B56E9367-30F6-467E-849A-7F9971B6957B}">
      <dgm:prSet/>
      <dgm:spPr/>
      <dgm:t>
        <a:bodyPr/>
        <a:lstStyle/>
        <a:p>
          <a:pPr algn="ctr">
            <a:lnSpc>
              <a:spcPct val="150000"/>
            </a:lnSpc>
          </a:pPr>
          <a:endParaRPr lang="en-US" sz="1800" b="1">
            <a:solidFill>
              <a:schemeClr val="tx1"/>
            </a:solidFill>
            <a:latin typeface="+mn-lt"/>
          </a:endParaRPr>
        </a:p>
      </dgm:t>
    </dgm:pt>
    <dgm:pt modelId="{4223DDC9-62C8-427D-981C-D1565EA0A0F0}" type="pres">
      <dgm:prSet presAssocID="{8FEC1CED-F5FE-4703-94EF-48F5E12D79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2BD1565-9CA3-453F-89C8-6A14D65EB4E3}" type="pres">
      <dgm:prSet presAssocID="{BD6C94C4-A99A-4DE3-AF3E-93B7C758F91B}" presName="root1" presStyleCnt="0"/>
      <dgm:spPr/>
    </dgm:pt>
    <dgm:pt modelId="{707562B1-2974-447D-BC28-8FDA58BE1080}" type="pres">
      <dgm:prSet presAssocID="{BD6C94C4-A99A-4DE3-AF3E-93B7C758F91B}" presName="LevelOneTextNode" presStyleLbl="node0" presStyleIdx="0" presStyleCnt="1" custScaleX="153332">
        <dgm:presLayoutVars>
          <dgm:chPref val="3"/>
        </dgm:presLayoutVars>
      </dgm:prSet>
      <dgm:spPr>
        <a:prstGeom prst="roundRect">
          <a:avLst/>
        </a:prstGeom>
      </dgm:spPr>
    </dgm:pt>
    <dgm:pt modelId="{CB0172A5-6822-4254-A318-88379E68A003}" type="pres">
      <dgm:prSet presAssocID="{BD6C94C4-A99A-4DE3-AF3E-93B7C758F91B}" presName="level2hierChild" presStyleCnt="0"/>
      <dgm:spPr/>
    </dgm:pt>
    <dgm:pt modelId="{5129BE2C-10EA-4EF4-ABB3-16CC13CA204E}" type="pres">
      <dgm:prSet presAssocID="{5744712F-328D-4826-ABD7-CF0789A3BEC2}" presName="conn2-1" presStyleLbl="parChTrans1D2" presStyleIdx="0" presStyleCnt="2"/>
      <dgm:spPr/>
    </dgm:pt>
    <dgm:pt modelId="{98ED9CED-5B1B-4973-A8D2-6EE2F780EC60}" type="pres">
      <dgm:prSet presAssocID="{5744712F-328D-4826-ABD7-CF0789A3BEC2}" presName="connTx" presStyleLbl="parChTrans1D2" presStyleIdx="0" presStyleCnt="2"/>
      <dgm:spPr/>
    </dgm:pt>
    <dgm:pt modelId="{4FDCE9EF-751A-41F7-9087-0A0F0E523822}" type="pres">
      <dgm:prSet presAssocID="{B32D0932-EE3A-4A8E-9956-2C44D8CF307D}" presName="root2" presStyleCnt="0"/>
      <dgm:spPr/>
    </dgm:pt>
    <dgm:pt modelId="{E6C8AB9A-CC25-4011-9157-E74574DD2A4C}" type="pres">
      <dgm:prSet presAssocID="{B32D0932-EE3A-4A8E-9956-2C44D8CF307D}" presName="LevelTwoTextNode" presStyleLbl="node2" presStyleIdx="0" presStyleCnt="2" custScaleX="151026" custLinFactNeighborY="-32508">
        <dgm:presLayoutVars>
          <dgm:chPref val="3"/>
        </dgm:presLayoutVars>
      </dgm:prSet>
      <dgm:spPr>
        <a:prstGeom prst="roundRect">
          <a:avLst/>
        </a:prstGeom>
      </dgm:spPr>
    </dgm:pt>
    <dgm:pt modelId="{FC54B913-B281-42B3-A411-A4D717F51A2C}" type="pres">
      <dgm:prSet presAssocID="{B32D0932-EE3A-4A8E-9956-2C44D8CF307D}" presName="level3hierChild" presStyleCnt="0"/>
      <dgm:spPr/>
    </dgm:pt>
    <dgm:pt modelId="{5890B620-F66F-4B5F-A191-73478F866B62}" type="pres">
      <dgm:prSet presAssocID="{D4C1CB17-1928-4144-BB38-5790A94E77DD}" presName="conn2-1" presStyleLbl="parChTrans1D3" presStyleIdx="0" presStyleCnt="5"/>
      <dgm:spPr/>
    </dgm:pt>
    <dgm:pt modelId="{10994441-E05D-4553-9D23-73746D4F363F}" type="pres">
      <dgm:prSet presAssocID="{D4C1CB17-1928-4144-BB38-5790A94E77DD}" presName="connTx" presStyleLbl="parChTrans1D3" presStyleIdx="0" presStyleCnt="5"/>
      <dgm:spPr/>
    </dgm:pt>
    <dgm:pt modelId="{1BED9735-2EB8-4A5C-98D8-4B61A0A74B53}" type="pres">
      <dgm:prSet presAssocID="{682FAA3C-25AA-428F-AB0A-AE50FC4E1DC3}" presName="root2" presStyleCnt="0"/>
      <dgm:spPr/>
    </dgm:pt>
    <dgm:pt modelId="{6B09FF5E-04CF-4B3A-92D4-9321A6EF1F83}" type="pres">
      <dgm:prSet presAssocID="{682FAA3C-25AA-428F-AB0A-AE50FC4E1DC3}" presName="LevelTwoTextNode" presStyleLbl="node3" presStyleIdx="0" presStyleCnt="5" custScaleX="350658" custScaleY="69685" custLinFactNeighborY="-32508">
        <dgm:presLayoutVars>
          <dgm:chPref val="3"/>
        </dgm:presLayoutVars>
      </dgm:prSet>
      <dgm:spPr/>
    </dgm:pt>
    <dgm:pt modelId="{CE149C99-E1AC-4358-8270-73219EC545FA}" type="pres">
      <dgm:prSet presAssocID="{682FAA3C-25AA-428F-AB0A-AE50FC4E1DC3}" presName="level3hierChild" presStyleCnt="0"/>
      <dgm:spPr/>
    </dgm:pt>
    <dgm:pt modelId="{ACAC201D-90EE-411A-8BA6-4D0467260B93}" type="pres">
      <dgm:prSet presAssocID="{3A8D611E-95B6-4745-ABFD-3AAB757CA6D5}" presName="conn2-1" presStyleLbl="parChTrans1D3" presStyleIdx="1" presStyleCnt="5"/>
      <dgm:spPr/>
    </dgm:pt>
    <dgm:pt modelId="{04719F9F-ACE4-43F0-AE9A-A1BD97F130FD}" type="pres">
      <dgm:prSet presAssocID="{3A8D611E-95B6-4745-ABFD-3AAB757CA6D5}" presName="connTx" presStyleLbl="parChTrans1D3" presStyleIdx="1" presStyleCnt="5"/>
      <dgm:spPr/>
    </dgm:pt>
    <dgm:pt modelId="{708E2CCC-5224-480B-9278-8A9E4BD96BE4}" type="pres">
      <dgm:prSet presAssocID="{CA257E14-253C-44E2-83CE-3413495FADAE}" presName="root2" presStyleCnt="0"/>
      <dgm:spPr/>
    </dgm:pt>
    <dgm:pt modelId="{77E59862-CE0F-4323-AB4B-27E0EEA91933}" type="pres">
      <dgm:prSet presAssocID="{CA257E14-253C-44E2-83CE-3413495FADAE}" presName="LevelTwoTextNode" presStyleLbl="node3" presStyleIdx="1" presStyleCnt="5" custScaleX="350658" custScaleY="69685" custLinFactNeighborY="-32508">
        <dgm:presLayoutVars>
          <dgm:chPref val="3"/>
        </dgm:presLayoutVars>
      </dgm:prSet>
      <dgm:spPr/>
    </dgm:pt>
    <dgm:pt modelId="{AD20FEA2-46ED-46C1-89B7-9D4E7FEF9761}" type="pres">
      <dgm:prSet presAssocID="{CA257E14-253C-44E2-83CE-3413495FADAE}" presName="level3hierChild" presStyleCnt="0"/>
      <dgm:spPr/>
    </dgm:pt>
    <dgm:pt modelId="{2C00766A-A2F9-46DD-A23F-6CD03F8F499F}" type="pres">
      <dgm:prSet presAssocID="{91987E80-CFE5-49F2-B583-CD4B9C376A8C}" presName="conn2-1" presStyleLbl="parChTrans1D2" presStyleIdx="1" presStyleCnt="2"/>
      <dgm:spPr/>
    </dgm:pt>
    <dgm:pt modelId="{53DE6268-9B60-443A-9C9A-31E02A4322A1}" type="pres">
      <dgm:prSet presAssocID="{91987E80-CFE5-49F2-B583-CD4B9C376A8C}" presName="connTx" presStyleLbl="parChTrans1D2" presStyleIdx="1" presStyleCnt="2"/>
      <dgm:spPr/>
    </dgm:pt>
    <dgm:pt modelId="{B251BD42-814F-4A00-8573-A03C0BDE9718}" type="pres">
      <dgm:prSet presAssocID="{C9268B6F-F639-4402-831E-B7DC3AEDEA4D}" presName="root2" presStyleCnt="0"/>
      <dgm:spPr/>
    </dgm:pt>
    <dgm:pt modelId="{57033777-C42F-45C9-8941-5644B6C3F31C}" type="pres">
      <dgm:prSet presAssocID="{C9268B6F-F639-4402-831E-B7DC3AEDEA4D}" presName="LevelTwoTextNode" presStyleLbl="node2" presStyleIdx="1" presStyleCnt="2" custScaleX="151026" custLinFactNeighborY="41800">
        <dgm:presLayoutVars>
          <dgm:chPref val="3"/>
        </dgm:presLayoutVars>
      </dgm:prSet>
      <dgm:spPr>
        <a:prstGeom prst="roundRect">
          <a:avLst/>
        </a:prstGeom>
      </dgm:spPr>
    </dgm:pt>
    <dgm:pt modelId="{719768B0-684E-491A-850B-3C7728AF8175}" type="pres">
      <dgm:prSet presAssocID="{C9268B6F-F639-4402-831E-B7DC3AEDEA4D}" presName="level3hierChild" presStyleCnt="0"/>
      <dgm:spPr/>
    </dgm:pt>
    <dgm:pt modelId="{6900CF81-8807-4F71-AD6B-E03D4CC40722}" type="pres">
      <dgm:prSet presAssocID="{ADC45767-5EF5-4C05-8832-32018B008347}" presName="conn2-1" presStyleLbl="parChTrans1D3" presStyleIdx="2" presStyleCnt="5"/>
      <dgm:spPr/>
    </dgm:pt>
    <dgm:pt modelId="{1AEEC19E-9579-4B4A-B05B-44628F890BA7}" type="pres">
      <dgm:prSet presAssocID="{ADC45767-5EF5-4C05-8832-32018B008347}" presName="connTx" presStyleLbl="parChTrans1D3" presStyleIdx="2" presStyleCnt="5"/>
      <dgm:spPr/>
    </dgm:pt>
    <dgm:pt modelId="{75F5138C-D822-4915-95DB-3A6E6E9D88A6}" type="pres">
      <dgm:prSet presAssocID="{CDD77D05-30CC-4930-A835-847B49A6EC4C}" presName="root2" presStyleCnt="0"/>
      <dgm:spPr/>
    </dgm:pt>
    <dgm:pt modelId="{B23C360A-B92E-4188-B790-A87036B1F90D}" type="pres">
      <dgm:prSet presAssocID="{CDD77D05-30CC-4930-A835-847B49A6EC4C}" presName="LevelTwoTextNode" presStyleLbl="node3" presStyleIdx="2" presStyleCnt="5" custScaleX="350658" custScaleY="69685" custLinFactNeighborY="38317">
        <dgm:presLayoutVars>
          <dgm:chPref val="3"/>
        </dgm:presLayoutVars>
      </dgm:prSet>
      <dgm:spPr/>
    </dgm:pt>
    <dgm:pt modelId="{CC6B0FAA-545C-4D24-963B-205F40097581}" type="pres">
      <dgm:prSet presAssocID="{CDD77D05-30CC-4930-A835-847B49A6EC4C}" presName="level3hierChild" presStyleCnt="0"/>
      <dgm:spPr/>
    </dgm:pt>
    <dgm:pt modelId="{19320783-D03E-4A4A-8009-09C1231B8EC1}" type="pres">
      <dgm:prSet presAssocID="{600F6E5C-07E2-476E-A211-1BC5069CDBB9}" presName="conn2-1" presStyleLbl="parChTrans1D3" presStyleIdx="3" presStyleCnt="5"/>
      <dgm:spPr/>
    </dgm:pt>
    <dgm:pt modelId="{5CCC1DCD-1002-4552-9DD2-52A5A05CC90D}" type="pres">
      <dgm:prSet presAssocID="{600F6E5C-07E2-476E-A211-1BC5069CDBB9}" presName="connTx" presStyleLbl="parChTrans1D3" presStyleIdx="3" presStyleCnt="5"/>
      <dgm:spPr/>
    </dgm:pt>
    <dgm:pt modelId="{601A868F-0AD0-4BFB-ADCF-79AF99FD169C}" type="pres">
      <dgm:prSet presAssocID="{D3262752-9D8A-481F-94AA-D3F6D3A7F2A6}" presName="root2" presStyleCnt="0"/>
      <dgm:spPr/>
    </dgm:pt>
    <dgm:pt modelId="{3C12FDDE-14B8-4E24-9699-F24C88D2BE4B}" type="pres">
      <dgm:prSet presAssocID="{D3262752-9D8A-481F-94AA-D3F6D3A7F2A6}" presName="LevelTwoTextNode" presStyleLbl="node3" presStyleIdx="3" presStyleCnt="5" custScaleX="350658" custScaleY="69685" custLinFactNeighborY="38317">
        <dgm:presLayoutVars>
          <dgm:chPref val="3"/>
        </dgm:presLayoutVars>
      </dgm:prSet>
      <dgm:spPr/>
    </dgm:pt>
    <dgm:pt modelId="{280B1582-B1CF-4EC8-8A38-03E971D4C52A}" type="pres">
      <dgm:prSet presAssocID="{D3262752-9D8A-481F-94AA-D3F6D3A7F2A6}" presName="level3hierChild" presStyleCnt="0"/>
      <dgm:spPr/>
    </dgm:pt>
    <dgm:pt modelId="{52795EAB-8DBA-4788-AD60-8995FA8D1EA9}" type="pres">
      <dgm:prSet presAssocID="{F37003D3-DDFE-4D51-9D64-02717724A7DC}" presName="conn2-1" presStyleLbl="parChTrans1D3" presStyleIdx="4" presStyleCnt="5"/>
      <dgm:spPr/>
    </dgm:pt>
    <dgm:pt modelId="{B51D33CD-F412-476D-93C9-4C7DDB9DCFDA}" type="pres">
      <dgm:prSet presAssocID="{F37003D3-DDFE-4D51-9D64-02717724A7DC}" presName="connTx" presStyleLbl="parChTrans1D3" presStyleIdx="4" presStyleCnt="5"/>
      <dgm:spPr/>
    </dgm:pt>
    <dgm:pt modelId="{50912BC7-E847-4152-ACDA-714364EC25CB}" type="pres">
      <dgm:prSet presAssocID="{15753AE7-2B1A-422E-B08B-20B835C7643E}" presName="root2" presStyleCnt="0"/>
      <dgm:spPr/>
    </dgm:pt>
    <dgm:pt modelId="{F47528F5-658F-41AB-9962-E007B09CD482}" type="pres">
      <dgm:prSet presAssocID="{15753AE7-2B1A-422E-B08B-20B835C7643E}" presName="LevelTwoTextNode" presStyleLbl="node3" presStyleIdx="4" presStyleCnt="5" custScaleX="350658" custScaleY="69685" custLinFactNeighborY="38317">
        <dgm:presLayoutVars>
          <dgm:chPref val="3"/>
        </dgm:presLayoutVars>
      </dgm:prSet>
      <dgm:spPr/>
    </dgm:pt>
    <dgm:pt modelId="{AFF09222-97EF-4425-8BFA-3FE37E329E32}" type="pres">
      <dgm:prSet presAssocID="{15753AE7-2B1A-422E-B08B-20B835C7643E}" presName="level3hierChild" presStyleCnt="0"/>
      <dgm:spPr/>
    </dgm:pt>
  </dgm:ptLst>
  <dgm:cxnLst>
    <dgm:cxn modelId="{3205A102-FE2C-4773-8D54-DED1D32A524F}" srcId="{BD6C94C4-A99A-4DE3-AF3E-93B7C758F91B}" destId="{B32D0932-EE3A-4A8E-9956-2C44D8CF307D}" srcOrd="0" destOrd="0" parTransId="{5744712F-328D-4826-ABD7-CF0789A3BEC2}" sibTransId="{80C0D239-79A0-4614-8F69-ACE28FA7410B}"/>
    <dgm:cxn modelId="{E866AE14-3E5C-419A-A9AC-15917E12D307}" type="presOf" srcId="{CDD77D05-30CC-4930-A835-847B49A6EC4C}" destId="{B23C360A-B92E-4188-B790-A87036B1F90D}" srcOrd="0" destOrd="0" presId="urn:microsoft.com/office/officeart/2005/8/layout/hierarchy2"/>
    <dgm:cxn modelId="{25873D23-289F-4C72-985D-8968F09D3819}" type="presOf" srcId="{3A8D611E-95B6-4745-ABFD-3AAB757CA6D5}" destId="{04719F9F-ACE4-43F0-AE9A-A1BD97F130FD}" srcOrd="1" destOrd="0" presId="urn:microsoft.com/office/officeart/2005/8/layout/hierarchy2"/>
    <dgm:cxn modelId="{84267A29-045C-4E4C-A092-F667283B5866}" type="presOf" srcId="{5744712F-328D-4826-ABD7-CF0789A3BEC2}" destId="{98ED9CED-5B1B-4973-A8D2-6EE2F780EC60}" srcOrd="1" destOrd="0" presId="urn:microsoft.com/office/officeart/2005/8/layout/hierarchy2"/>
    <dgm:cxn modelId="{76091037-DD24-40D2-B818-AEF4CCB3C7C7}" type="presOf" srcId="{F37003D3-DDFE-4D51-9D64-02717724A7DC}" destId="{52795EAB-8DBA-4788-AD60-8995FA8D1EA9}" srcOrd="0" destOrd="0" presId="urn:microsoft.com/office/officeart/2005/8/layout/hierarchy2"/>
    <dgm:cxn modelId="{56A07561-4866-45B8-8E76-F88E18B78E8F}" type="presOf" srcId="{D3262752-9D8A-481F-94AA-D3F6D3A7F2A6}" destId="{3C12FDDE-14B8-4E24-9699-F24C88D2BE4B}" srcOrd="0" destOrd="0" presId="urn:microsoft.com/office/officeart/2005/8/layout/hierarchy2"/>
    <dgm:cxn modelId="{14D3B444-7375-45FC-9786-E9CD633DEFE1}" type="presOf" srcId="{91987E80-CFE5-49F2-B583-CD4B9C376A8C}" destId="{2C00766A-A2F9-46DD-A23F-6CD03F8F499F}" srcOrd="0" destOrd="0" presId="urn:microsoft.com/office/officeart/2005/8/layout/hierarchy2"/>
    <dgm:cxn modelId="{BC33BC66-710A-4A57-A501-E2376029F720}" type="presOf" srcId="{682FAA3C-25AA-428F-AB0A-AE50FC4E1DC3}" destId="{6B09FF5E-04CF-4B3A-92D4-9321A6EF1F83}" srcOrd="0" destOrd="0" presId="urn:microsoft.com/office/officeart/2005/8/layout/hierarchy2"/>
    <dgm:cxn modelId="{B56E9367-30F6-467E-849A-7F9971B6957B}" srcId="{C9268B6F-F639-4402-831E-B7DC3AEDEA4D}" destId="{15753AE7-2B1A-422E-B08B-20B835C7643E}" srcOrd="2" destOrd="0" parTransId="{F37003D3-DDFE-4D51-9D64-02717724A7DC}" sibTransId="{E4F784B6-E3AB-49E0-8D94-FE16EB0EF5B5}"/>
    <dgm:cxn modelId="{19EA214B-4111-4EB1-9A65-FA402B5AA678}" type="presOf" srcId="{15753AE7-2B1A-422E-B08B-20B835C7643E}" destId="{F47528F5-658F-41AB-9962-E007B09CD482}" srcOrd="0" destOrd="0" presId="urn:microsoft.com/office/officeart/2005/8/layout/hierarchy2"/>
    <dgm:cxn modelId="{20F5886B-7601-4F7A-A82D-498B3A11FD58}" srcId="{8FEC1CED-F5FE-4703-94EF-48F5E12D79E9}" destId="{BD6C94C4-A99A-4DE3-AF3E-93B7C758F91B}" srcOrd="0" destOrd="0" parTransId="{6ADFFFDA-8113-44B0-B350-B163AD49602D}" sibTransId="{12B2025B-D20B-45BE-8514-D97FB1BE4122}"/>
    <dgm:cxn modelId="{0FADAB70-1B3C-406F-901B-2AF921BCBD74}" type="presOf" srcId="{ADC45767-5EF5-4C05-8832-32018B008347}" destId="{1AEEC19E-9579-4B4A-B05B-44628F890BA7}" srcOrd="1" destOrd="0" presId="urn:microsoft.com/office/officeart/2005/8/layout/hierarchy2"/>
    <dgm:cxn modelId="{20771251-059D-475C-9318-02B8224BA4D9}" type="presOf" srcId="{ADC45767-5EF5-4C05-8832-32018B008347}" destId="{6900CF81-8807-4F71-AD6B-E03D4CC40722}" srcOrd="0" destOrd="0" presId="urn:microsoft.com/office/officeart/2005/8/layout/hierarchy2"/>
    <dgm:cxn modelId="{83870852-F47B-4824-9A7B-F998B4421068}" type="presOf" srcId="{CA257E14-253C-44E2-83CE-3413495FADAE}" destId="{77E59862-CE0F-4323-AB4B-27E0EEA91933}" srcOrd="0" destOrd="0" presId="urn:microsoft.com/office/officeart/2005/8/layout/hierarchy2"/>
    <dgm:cxn modelId="{C5F16074-5481-4FFC-89BE-2AB10D535C69}" type="presOf" srcId="{B32D0932-EE3A-4A8E-9956-2C44D8CF307D}" destId="{E6C8AB9A-CC25-4011-9157-E74574DD2A4C}" srcOrd="0" destOrd="0" presId="urn:microsoft.com/office/officeart/2005/8/layout/hierarchy2"/>
    <dgm:cxn modelId="{AB0B8E75-2A3F-4661-AF5A-F20C69DD7216}" srcId="{B32D0932-EE3A-4A8E-9956-2C44D8CF307D}" destId="{CA257E14-253C-44E2-83CE-3413495FADAE}" srcOrd="1" destOrd="0" parTransId="{3A8D611E-95B6-4745-ABFD-3AAB757CA6D5}" sibTransId="{0D000BCB-1E0E-48F8-A628-C624C4890B99}"/>
    <dgm:cxn modelId="{622DC998-4D65-4713-8546-076AD7F70FE4}" type="presOf" srcId="{91987E80-CFE5-49F2-B583-CD4B9C376A8C}" destId="{53DE6268-9B60-443A-9C9A-31E02A4322A1}" srcOrd="1" destOrd="0" presId="urn:microsoft.com/office/officeart/2005/8/layout/hierarchy2"/>
    <dgm:cxn modelId="{42C8BE9B-09C2-41BF-BD87-0202EFB3022C}" type="presOf" srcId="{3A8D611E-95B6-4745-ABFD-3AAB757CA6D5}" destId="{ACAC201D-90EE-411A-8BA6-4D0467260B93}" srcOrd="0" destOrd="0" presId="urn:microsoft.com/office/officeart/2005/8/layout/hierarchy2"/>
    <dgm:cxn modelId="{B42704A3-5958-45C9-9580-05E23125DCF8}" srcId="{C9268B6F-F639-4402-831E-B7DC3AEDEA4D}" destId="{D3262752-9D8A-481F-94AA-D3F6D3A7F2A6}" srcOrd="1" destOrd="0" parTransId="{600F6E5C-07E2-476E-A211-1BC5069CDBB9}" sibTransId="{359AFF0D-B51F-4791-AA1C-92A026AEFE2D}"/>
    <dgm:cxn modelId="{45B672A6-E7A6-4271-898C-78E03DA289B1}" type="presOf" srcId="{D4C1CB17-1928-4144-BB38-5790A94E77DD}" destId="{5890B620-F66F-4B5F-A191-73478F866B62}" srcOrd="0" destOrd="0" presId="urn:microsoft.com/office/officeart/2005/8/layout/hierarchy2"/>
    <dgm:cxn modelId="{DCEEC2A6-26D2-420C-9083-249F198F7DEA}" type="presOf" srcId="{BD6C94C4-A99A-4DE3-AF3E-93B7C758F91B}" destId="{707562B1-2974-447D-BC28-8FDA58BE1080}" srcOrd="0" destOrd="0" presId="urn:microsoft.com/office/officeart/2005/8/layout/hierarchy2"/>
    <dgm:cxn modelId="{FA4673B7-BC80-4953-920E-151BB99A178D}" srcId="{C9268B6F-F639-4402-831E-B7DC3AEDEA4D}" destId="{CDD77D05-30CC-4930-A835-847B49A6EC4C}" srcOrd="0" destOrd="0" parTransId="{ADC45767-5EF5-4C05-8832-32018B008347}" sibTransId="{6AA640ED-8A8D-4D7F-9435-751BCBD4202B}"/>
    <dgm:cxn modelId="{168E82C0-A6DB-4D63-B75C-78DDA611B2A8}" type="presOf" srcId="{8FEC1CED-F5FE-4703-94EF-48F5E12D79E9}" destId="{4223DDC9-62C8-427D-981C-D1565EA0A0F0}" srcOrd="0" destOrd="0" presId="urn:microsoft.com/office/officeart/2005/8/layout/hierarchy2"/>
    <dgm:cxn modelId="{08C9F8CA-A923-4CF0-BF26-07FDBDA33D03}" type="presOf" srcId="{600F6E5C-07E2-476E-A211-1BC5069CDBB9}" destId="{19320783-D03E-4A4A-8009-09C1231B8EC1}" srcOrd="0" destOrd="0" presId="urn:microsoft.com/office/officeart/2005/8/layout/hierarchy2"/>
    <dgm:cxn modelId="{8EC2DCCB-2043-4FCF-91E3-8F5A0AECB916}" type="presOf" srcId="{600F6E5C-07E2-476E-A211-1BC5069CDBB9}" destId="{5CCC1DCD-1002-4552-9DD2-52A5A05CC90D}" srcOrd="1" destOrd="0" presId="urn:microsoft.com/office/officeart/2005/8/layout/hierarchy2"/>
    <dgm:cxn modelId="{8FC517CD-C3CD-4A3C-91F7-68FFAC5034E4}" type="presOf" srcId="{D4C1CB17-1928-4144-BB38-5790A94E77DD}" destId="{10994441-E05D-4553-9D23-73746D4F363F}" srcOrd="1" destOrd="0" presId="urn:microsoft.com/office/officeart/2005/8/layout/hierarchy2"/>
    <dgm:cxn modelId="{CCC6DAD2-549F-4522-B86D-CBBC2EEAA374}" srcId="{B32D0932-EE3A-4A8E-9956-2C44D8CF307D}" destId="{682FAA3C-25AA-428F-AB0A-AE50FC4E1DC3}" srcOrd="0" destOrd="0" parTransId="{D4C1CB17-1928-4144-BB38-5790A94E77DD}" sibTransId="{A603C196-AE4D-4E81-BB6B-4241A5ABF32B}"/>
    <dgm:cxn modelId="{296447DB-1A76-475A-98FB-83573B095F0A}" type="presOf" srcId="{5744712F-328D-4826-ABD7-CF0789A3BEC2}" destId="{5129BE2C-10EA-4EF4-ABB3-16CC13CA204E}" srcOrd="0" destOrd="0" presId="urn:microsoft.com/office/officeart/2005/8/layout/hierarchy2"/>
    <dgm:cxn modelId="{46F9F7E2-AE55-47E7-A18D-591041E7DEF9}" srcId="{BD6C94C4-A99A-4DE3-AF3E-93B7C758F91B}" destId="{C9268B6F-F639-4402-831E-B7DC3AEDEA4D}" srcOrd="1" destOrd="0" parTransId="{91987E80-CFE5-49F2-B583-CD4B9C376A8C}" sibTransId="{9A63EFED-278F-4D66-8101-6B2A190D8E56}"/>
    <dgm:cxn modelId="{F42D63EC-F02E-49B3-99D6-3378ED05D990}" type="presOf" srcId="{C9268B6F-F639-4402-831E-B7DC3AEDEA4D}" destId="{57033777-C42F-45C9-8941-5644B6C3F31C}" srcOrd="0" destOrd="0" presId="urn:microsoft.com/office/officeart/2005/8/layout/hierarchy2"/>
    <dgm:cxn modelId="{EC282EFC-C85F-4C46-8C08-9D16DE3BB495}" type="presOf" srcId="{F37003D3-DDFE-4D51-9D64-02717724A7DC}" destId="{B51D33CD-F412-476D-93C9-4C7DDB9DCFDA}" srcOrd="1" destOrd="0" presId="urn:microsoft.com/office/officeart/2005/8/layout/hierarchy2"/>
    <dgm:cxn modelId="{74C924A4-12B7-49B8-885B-0A29DEB1F690}" type="presParOf" srcId="{4223DDC9-62C8-427D-981C-D1565EA0A0F0}" destId="{02BD1565-9CA3-453F-89C8-6A14D65EB4E3}" srcOrd="0" destOrd="0" presId="urn:microsoft.com/office/officeart/2005/8/layout/hierarchy2"/>
    <dgm:cxn modelId="{8C9CA2DC-3A65-4E83-BFB2-ACE2B6F32447}" type="presParOf" srcId="{02BD1565-9CA3-453F-89C8-6A14D65EB4E3}" destId="{707562B1-2974-447D-BC28-8FDA58BE1080}" srcOrd="0" destOrd="0" presId="urn:microsoft.com/office/officeart/2005/8/layout/hierarchy2"/>
    <dgm:cxn modelId="{D6E0A96A-FC4B-4191-A983-496F43D1F9A6}" type="presParOf" srcId="{02BD1565-9CA3-453F-89C8-6A14D65EB4E3}" destId="{CB0172A5-6822-4254-A318-88379E68A003}" srcOrd="1" destOrd="0" presId="urn:microsoft.com/office/officeart/2005/8/layout/hierarchy2"/>
    <dgm:cxn modelId="{E82EE742-B8D5-4F09-9802-D73D74D96C86}" type="presParOf" srcId="{CB0172A5-6822-4254-A318-88379E68A003}" destId="{5129BE2C-10EA-4EF4-ABB3-16CC13CA204E}" srcOrd="0" destOrd="0" presId="urn:microsoft.com/office/officeart/2005/8/layout/hierarchy2"/>
    <dgm:cxn modelId="{D3283FAB-5BB7-4749-ADA0-38DD50458DF4}" type="presParOf" srcId="{5129BE2C-10EA-4EF4-ABB3-16CC13CA204E}" destId="{98ED9CED-5B1B-4973-A8D2-6EE2F780EC60}" srcOrd="0" destOrd="0" presId="urn:microsoft.com/office/officeart/2005/8/layout/hierarchy2"/>
    <dgm:cxn modelId="{4E2D9A18-1795-483E-9CA7-5603D1C73F8D}" type="presParOf" srcId="{CB0172A5-6822-4254-A318-88379E68A003}" destId="{4FDCE9EF-751A-41F7-9087-0A0F0E523822}" srcOrd="1" destOrd="0" presId="urn:microsoft.com/office/officeart/2005/8/layout/hierarchy2"/>
    <dgm:cxn modelId="{D398E6ED-0664-49F7-9BE3-467CFB8CE618}" type="presParOf" srcId="{4FDCE9EF-751A-41F7-9087-0A0F0E523822}" destId="{E6C8AB9A-CC25-4011-9157-E74574DD2A4C}" srcOrd="0" destOrd="0" presId="urn:microsoft.com/office/officeart/2005/8/layout/hierarchy2"/>
    <dgm:cxn modelId="{2B336062-60EA-4711-A89B-737456D29EFC}" type="presParOf" srcId="{4FDCE9EF-751A-41F7-9087-0A0F0E523822}" destId="{FC54B913-B281-42B3-A411-A4D717F51A2C}" srcOrd="1" destOrd="0" presId="urn:microsoft.com/office/officeart/2005/8/layout/hierarchy2"/>
    <dgm:cxn modelId="{96EB1C8C-3C26-4E05-A5E2-32DCC0E5CA93}" type="presParOf" srcId="{FC54B913-B281-42B3-A411-A4D717F51A2C}" destId="{5890B620-F66F-4B5F-A191-73478F866B62}" srcOrd="0" destOrd="0" presId="urn:microsoft.com/office/officeart/2005/8/layout/hierarchy2"/>
    <dgm:cxn modelId="{693CE090-372B-48A9-AE87-78640EF8F724}" type="presParOf" srcId="{5890B620-F66F-4B5F-A191-73478F866B62}" destId="{10994441-E05D-4553-9D23-73746D4F363F}" srcOrd="0" destOrd="0" presId="urn:microsoft.com/office/officeart/2005/8/layout/hierarchy2"/>
    <dgm:cxn modelId="{F4FD1431-3E33-4B65-AE4B-4BA8EBDE5AAA}" type="presParOf" srcId="{FC54B913-B281-42B3-A411-A4D717F51A2C}" destId="{1BED9735-2EB8-4A5C-98D8-4B61A0A74B53}" srcOrd="1" destOrd="0" presId="urn:microsoft.com/office/officeart/2005/8/layout/hierarchy2"/>
    <dgm:cxn modelId="{E3637FCB-E015-4634-B4ED-C8BE1AEE611C}" type="presParOf" srcId="{1BED9735-2EB8-4A5C-98D8-4B61A0A74B53}" destId="{6B09FF5E-04CF-4B3A-92D4-9321A6EF1F83}" srcOrd="0" destOrd="0" presId="urn:microsoft.com/office/officeart/2005/8/layout/hierarchy2"/>
    <dgm:cxn modelId="{C2E4DC01-2C9F-4D2B-8CD0-E19EA0BDEC2E}" type="presParOf" srcId="{1BED9735-2EB8-4A5C-98D8-4B61A0A74B53}" destId="{CE149C99-E1AC-4358-8270-73219EC545FA}" srcOrd="1" destOrd="0" presId="urn:microsoft.com/office/officeart/2005/8/layout/hierarchy2"/>
    <dgm:cxn modelId="{29B46DC9-D7C0-4B3E-95DD-6F27028B8ED4}" type="presParOf" srcId="{FC54B913-B281-42B3-A411-A4D717F51A2C}" destId="{ACAC201D-90EE-411A-8BA6-4D0467260B93}" srcOrd="2" destOrd="0" presId="urn:microsoft.com/office/officeart/2005/8/layout/hierarchy2"/>
    <dgm:cxn modelId="{4A8F5759-07F9-4679-A37A-EC1DC18F1F6C}" type="presParOf" srcId="{ACAC201D-90EE-411A-8BA6-4D0467260B93}" destId="{04719F9F-ACE4-43F0-AE9A-A1BD97F130FD}" srcOrd="0" destOrd="0" presId="urn:microsoft.com/office/officeart/2005/8/layout/hierarchy2"/>
    <dgm:cxn modelId="{275CF8F9-3FEA-4114-9D3F-C533A051E0EA}" type="presParOf" srcId="{FC54B913-B281-42B3-A411-A4D717F51A2C}" destId="{708E2CCC-5224-480B-9278-8A9E4BD96BE4}" srcOrd="3" destOrd="0" presId="urn:microsoft.com/office/officeart/2005/8/layout/hierarchy2"/>
    <dgm:cxn modelId="{5312F140-D206-4626-B81F-A07C8EF96AD2}" type="presParOf" srcId="{708E2CCC-5224-480B-9278-8A9E4BD96BE4}" destId="{77E59862-CE0F-4323-AB4B-27E0EEA91933}" srcOrd="0" destOrd="0" presId="urn:microsoft.com/office/officeart/2005/8/layout/hierarchy2"/>
    <dgm:cxn modelId="{4BA7352F-56D3-4600-8DBD-2073FC2C0FC7}" type="presParOf" srcId="{708E2CCC-5224-480B-9278-8A9E4BD96BE4}" destId="{AD20FEA2-46ED-46C1-89B7-9D4E7FEF9761}" srcOrd="1" destOrd="0" presId="urn:microsoft.com/office/officeart/2005/8/layout/hierarchy2"/>
    <dgm:cxn modelId="{3B703001-16D9-46B7-99FB-7B021CD4ACCE}" type="presParOf" srcId="{CB0172A5-6822-4254-A318-88379E68A003}" destId="{2C00766A-A2F9-46DD-A23F-6CD03F8F499F}" srcOrd="2" destOrd="0" presId="urn:microsoft.com/office/officeart/2005/8/layout/hierarchy2"/>
    <dgm:cxn modelId="{1ACD23CD-AB45-4DFA-BB58-0F6B77B35A52}" type="presParOf" srcId="{2C00766A-A2F9-46DD-A23F-6CD03F8F499F}" destId="{53DE6268-9B60-443A-9C9A-31E02A4322A1}" srcOrd="0" destOrd="0" presId="urn:microsoft.com/office/officeart/2005/8/layout/hierarchy2"/>
    <dgm:cxn modelId="{1BE778AF-0242-4FA3-A621-94B16B497793}" type="presParOf" srcId="{CB0172A5-6822-4254-A318-88379E68A003}" destId="{B251BD42-814F-4A00-8573-A03C0BDE9718}" srcOrd="3" destOrd="0" presId="urn:microsoft.com/office/officeart/2005/8/layout/hierarchy2"/>
    <dgm:cxn modelId="{3A1DA50C-78BC-43F9-8E51-3035933E6AB5}" type="presParOf" srcId="{B251BD42-814F-4A00-8573-A03C0BDE9718}" destId="{57033777-C42F-45C9-8941-5644B6C3F31C}" srcOrd="0" destOrd="0" presId="urn:microsoft.com/office/officeart/2005/8/layout/hierarchy2"/>
    <dgm:cxn modelId="{5516AA73-5EAF-48E2-B227-BD6AF6DDA6DF}" type="presParOf" srcId="{B251BD42-814F-4A00-8573-A03C0BDE9718}" destId="{719768B0-684E-491A-850B-3C7728AF8175}" srcOrd="1" destOrd="0" presId="urn:microsoft.com/office/officeart/2005/8/layout/hierarchy2"/>
    <dgm:cxn modelId="{9BB0BCAB-5C92-4E3A-B9EE-A90D70DE13FD}" type="presParOf" srcId="{719768B0-684E-491A-850B-3C7728AF8175}" destId="{6900CF81-8807-4F71-AD6B-E03D4CC40722}" srcOrd="0" destOrd="0" presId="urn:microsoft.com/office/officeart/2005/8/layout/hierarchy2"/>
    <dgm:cxn modelId="{EB441B10-F84C-48A9-A144-CB5159170A14}" type="presParOf" srcId="{6900CF81-8807-4F71-AD6B-E03D4CC40722}" destId="{1AEEC19E-9579-4B4A-B05B-44628F890BA7}" srcOrd="0" destOrd="0" presId="urn:microsoft.com/office/officeart/2005/8/layout/hierarchy2"/>
    <dgm:cxn modelId="{3745CADE-F603-45C6-ADAF-35AAB76EC2D7}" type="presParOf" srcId="{719768B0-684E-491A-850B-3C7728AF8175}" destId="{75F5138C-D822-4915-95DB-3A6E6E9D88A6}" srcOrd="1" destOrd="0" presId="urn:microsoft.com/office/officeart/2005/8/layout/hierarchy2"/>
    <dgm:cxn modelId="{65D7E71C-E827-4EB6-A5D1-66BD69C60205}" type="presParOf" srcId="{75F5138C-D822-4915-95DB-3A6E6E9D88A6}" destId="{B23C360A-B92E-4188-B790-A87036B1F90D}" srcOrd="0" destOrd="0" presId="urn:microsoft.com/office/officeart/2005/8/layout/hierarchy2"/>
    <dgm:cxn modelId="{99CD9527-215E-485E-B733-57CC81BBB180}" type="presParOf" srcId="{75F5138C-D822-4915-95DB-3A6E6E9D88A6}" destId="{CC6B0FAA-545C-4D24-963B-205F40097581}" srcOrd="1" destOrd="0" presId="urn:microsoft.com/office/officeart/2005/8/layout/hierarchy2"/>
    <dgm:cxn modelId="{3E3ECE32-4003-47A3-AECD-24E7D4D5845C}" type="presParOf" srcId="{719768B0-684E-491A-850B-3C7728AF8175}" destId="{19320783-D03E-4A4A-8009-09C1231B8EC1}" srcOrd="2" destOrd="0" presId="urn:microsoft.com/office/officeart/2005/8/layout/hierarchy2"/>
    <dgm:cxn modelId="{A3754916-949F-4636-A7D4-B19114A596F5}" type="presParOf" srcId="{19320783-D03E-4A4A-8009-09C1231B8EC1}" destId="{5CCC1DCD-1002-4552-9DD2-52A5A05CC90D}" srcOrd="0" destOrd="0" presId="urn:microsoft.com/office/officeart/2005/8/layout/hierarchy2"/>
    <dgm:cxn modelId="{8D73B29B-723D-4CCC-B534-794E88EB984B}" type="presParOf" srcId="{719768B0-684E-491A-850B-3C7728AF8175}" destId="{601A868F-0AD0-4BFB-ADCF-79AF99FD169C}" srcOrd="3" destOrd="0" presId="urn:microsoft.com/office/officeart/2005/8/layout/hierarchy2"/>
    <dgm:cxn modelId="{177264E0-5602-4A73-9271-03091BDA11F9}" type="presParOf" srcId="{601A868F-0AD0-4BFB-ADCF-79AF99FD169C}" destId="{3C12FDDE-14B8-4E24-9699-F24C88D2BE4B}" srcOrd="0" destOrd="0" presId="urn:microsoft.com/office/officeart/2005/8/layout/hierarchy2"/>
    <dgm:cxn modelId="{F07D5F53-CB8E-412E-BA6B-D3ADA9BF5A70}" type="presParOf" srcId="{601A868F-0AD0-4BFB-ADCF-79AF99FD169C}" destId="{280B1582-B1CF-4EC8-8A38-03E971D4C52A}" srcOrd="1" destOrd="0" presId="urn:microsoft.com/office/officeart/2005/8/layout/hierarchy2"/>
    <dgm:cxn modelId="{EFAFD724-468A-44E1-A405-68049629BC8A}" type="presParOf" srcId="{719768B0-684E-491A-850B-3C7728AF8175}" destId="{52795EAB-8DBA-4788-AD60-8995FA8D1EA9}" srcOrd="4" destOrd="0" presId="urn:microsoft.com/office/officeart/2005/8/layout/hierarchy2"/>
    <dgm:cxn modelId="{47C55716-8A1F-45DC-BDD8-545D4B055B71}" type="presParOf" srcId="{52795EAB-8DBA-4788-AD60-8995FA8D1EA9}" destId="{B51D33CD-F412-476D-93C9-4C7DDB9DCFDA}" srcOrd="0" destOrd="0" presId="urn:microsoft.com/office/officeart/2005/8/layout/hierarchy2"/>
    <dgm:cxn modelId="{1BCE4B03-E66D-4E45-9064-FEE1E9BFA2D4}" type="presParOf" srcId="{719768B0-684E-491A-850B-3C7728AF8175}" destId="{50912BC7-E847-4152-ACDA-714364EC25CB}" srcOrd="5" destOrd="0" presId="urn:microsoft.com/office/officeart/2005/8/layout/hierarchy2"/>
    <dgm:cxn modelId="{A5613A6D-AAED-4D29-9499-76D8725AEA05}" type="presParOf" srcId="{50912BC7-E847-4152-ACDA-714364EC25CB}" destId="{F47528F5-658F-41AB-9962-E007B09CD482}" srcOrd="0" destOrd="0" presId="urn:microsoft.com/office/officeart/2005/8/layout/hierarchy2"/>
    <dgm:cxn modelId="{D5DE3C6A-DED6-4B7B-8A0A-F98DBF90D39E}" type="presParOf" srcId="{50912BC7-E847-4152-ACDA-714364EC25CB}" destId="{AFF09222-97EF-4425-8BFA-3FE37E329E32}" srcOrd="1" destOrd="0" presId="urn:microsoft.com/office/officeart/2005/8/layout/hierarchy2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AFD9F-C8A6-4148-AF32-5973DB778FE2}">
      <dsp:nvSpPr>
        <dsp:cNvPr id="0" name=""/>
        <dsp:cNvSpPr/>
      </dsp:nvSpPr>
      <dsp:spPr>
        <a:xfrm>
          <a:off x="1899888" y="2884550"/>
          <a:ext cx="2258572" cy="27432"/>
        </a:xfrm>
        <a:prstGeom prst="rightArrow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468B8A-5D49-413E-9566-DA25537CA6E6}">
      <dsp:nvSpPr>
        <dsp:cNvPr id="0" name=""/>
        <dsp:cNvSpPr/>
      </dsp:nvSpPr>
      <dsp:spPr>
        <a:xfrm>
          <a:off x="2171491" y="1850643"/>
          <a:ext cx="1554480" cy="27432"/>
        </a:xfrm>
        <a:prstGeom prst="rightArrow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B14A4-0401-4FB4-9FC3-F111E6EE314F}">
      <dsp:nvSpPr>
        <dsp:cNvPr id="0" name=""/>
        <dsp:cNvSpPr/>
      </dsp:nvSpPr>
      <dsp:spPr>
        <a:xfrm flipV="1">
          <a:off x="1921197" y="816737"/>
          <a:ext cx="2256644" cy="27432"/>
        </a:xfrm>
        <a:prstGeom prst="rightArrow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524D04-9FEB-4A7F-BD48-78C0C70EA0FA}">
      <dsp:nvSpPr>
        <dsp:cNvPr id="0" name=""/>
        <dsp:cNvSpPr/>
      </dsp:nvSpPr>
      <dsp:spPr>
        <a:xfrm>
          <a:off x="718388" y="858516"/>
          <a:ext cx="1920230" cy="2011687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E6E27-249B-4654-8A57-DA94EC25622A}">
      <dsp:nvSpPr>
        <dsp:cNvPr id="0" name=""/>
        <dsp:cNvSpPr/>
      </dsp:nvSpPr>
      <dsp:spPr>
        <a:xfrm>
          <a:off x="733217" y="1955934"/>
          <a:ext cx="1890572" cy="9748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33217" y="1955934"/>
        <a:ext cx="1890572" cy="974826"/>
      </dsp:txXfrm>
    </dsp:sp>
    <dsp:sp modelId="{E2E2BDC5-41D7-4A1F-AAE1-C539E1B9DD3C}">
      <dsp:nvSpPr>
        <dsp:cNvPr id="0" name=""/>
        <dsp:cNvSpPr/>
      </dsp:nvSpPr>
      <dsp:spPr>
        <a:xfrm>
          <a:off x="4201236" y="387350"/>
          <a:ext cx="886205" cy="88620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6D7B8-01BB-41C0-9109-6CD3CA91FE94}">
      <dsp:nvSpPr>
        <dsp:cNvPr id="0" name=""/>
        <dsp:cNvSpPr/>
      </dsp:nvSpPr>
      <dsp:spPr>
        <a:xfrm>
          <a:off x="5087441" y="387350"/>
          <a:ext cx="102209" cy="8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7441" y="387350"/>
        <a:ext cx="102209" cy="886205"/>
      </dsp:txXfrm>
    </dsp:sp>
    <dsp:sp modelId="{B7857E8F-ABED-417C-9AE1-598571600322}">
      <dsp:nvSpPr>
        <dsp:cNvPr id="0" name=""/>
        <dsp:cNvSpPr/>
      </dsp:nvSpPr>
      <dsp:spPr>
        <a:xfrm>
          <a:off x="3775857" y="1421257"/>
          <a:ext cx="886205" cy="88620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09759-F4BC-4F17-91B2-74624AA2613E}">
      <dsp:nvSpPr>
        <dsp:cNvPr id="0" name=""/>
        <dsp:cNvSpPr/>
      </dsp:nvSpPr>
      <dsp:spPr>
        <a:xfrm>
          <a:off x="4662063" y="1421257"/>
          <a:ext cx="144746" cy="8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62063" y="1421257"/>
        <a:ext cx="144746" cy="886205"/>
      </dsp:txXfrm>
    </dsp:sp>
    <dsp:sp modelId="{03E84308-5166-49DF-B900-0ECAAE7DE400}">
      <dsp:nvSpPr>
        <dsp:cNvPr id="0" name=""/>
        <dsp:cNvSpPr/>
      </dsp:nvSpPr>
      <dsp:spPr>
        <a:xfrm>
          <a:off x="4201236" y="2455163"/>
          <a:ext cx="886205" cy="886205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4D16A-85A6-4DA9-A41F-1CF755D5F1A7}">
      <dsp:nvSpPr>
        <dsp:cNvPr id="0" name=""/>
        <dsp:cNvSpPr/>
      </dsp:nvSpPr>
      <dsp:spPr>
        <a:xfrm>
          <a:off x="5087441" y="2455163"/>
          <a:ext cx="102209" cy="8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7441" y="2455163"/>
        <a:ext cx="102209" cy="886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325B2-6D01-4F15-AC75-505F892F56EC}">
      <dsp:nvSpPr>
        <dsp:cNvPr id="0" name=""/>
        <dsp:cNvSpPr/>
      </dsp:nvSpPr>
      <dsp:spPr>
        <a:xfrm>
          <a:off x="1473815" y="0"/>
          <a:ext cx="4846310" cy="491701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solidFill>
              <a:schemeClr val="tx1"/>
            </a:solidFill>
          </a:endParaRPr>
        </a:p>
      </dsp:txBody>
      <dsp:txXfrm>
        <a:off x="3219456" y="245850"/>
        <a:ext cx="1355028" cy="737552"/>
      </dsp:txXfrm>
    </dsp:sp>
    <dsp:sp modelId="{DF5AE608-21EF-4CFA-AEE9-E34FBF7FF4EC}">
      <dsp:nvSpPr>
        <dsp:cNvPr id="0" name=""/>
        <dsp:cNvSpPr/>
      </dsp:nvSpPr>
      <dsp:spPr>
        <a:xfrm>
          <a:off x="1897416" y="983403"/>
          <a:ext cx="3933613" cy="393361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chemeClr val="bg1"/>
            </a:solidFill>
          </a:endParaRPr>
        </a:p>
      </dsp:txBody>
      <dsp:txXfrm>
        <a:off x="3176824" y="1219420"/>
        <a:ext cx="1374797" cy="708050"/>
      </dsp:txXfrm>
    </dsp:sp>
    <dsp:sp modelId="{622D3516-603C-46A4-B11C-14CDBE20F774}">
      <dsp:nvSpPr>
        <dsp:cNvPr id="0" name=""/>
        <dsp:cNvSpPr/>
      </dsp:nvSpPr>
      <dsp:spPr>
        <a:xfrm>
          <a:off x="2389117" y="1966806"/>
          <a:ext cx="2950210" cy="295021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</a:endParaRPr>
        </a:p>
      </dsp:txBody>
      <dsp:txXfrm>
        <a:off x="3176824" y="2188072"/>
        <a:ext cx="1374797" cy="663797"/>
      </dsp:txXfrm>
    </dsp:sp>
    <dsp:sp modelId="{791759E9-14AA-4398-9FE9-80BD97D685ED}">
      <dsp:nvSpPr>
        <dsp:cNvPr id="0" name=""/>
        <dsp:cNvSpPr/>
      </dsp:nvSpPr>
      <dsp:spPr>
        <a:xfrm>
          <a:off x="2910842" y="2950210"/>
          <a:ext cx="1906760" cy="1966806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</a:endParaRPr>
        </a:p>
      </dsp:txBody>
      <dsp:txXfrm>
        <a:off x="3190081" y="3441911"/>
        <a:ext cx="1348283" cy="9834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325B2-6D01-4F15-AC75-505F892F56EC}">
      <dsp:nvSpPr>
        <dsp:cNvPr id="0" name=""/>
        <dsp:cNvSpPr/>
      </dsp:nvSpPr>
      <dsp:spPr>
        <a:xfrm>
          <a:off x="1464669" y="0"/>
          <a:ext cx="4846310" cy="491701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solidFill>
              <a:schemeClr val="tx1"/>
            </a:solidFill>
          </a:endParaRPr>
        </a:p>
      </dsp:txBody>
      <dsp:txXfrm>
        <a:off x="3210310" y="245850"/>
        <a:ext cx="1355028" cy="737552"/>
      </dsp:txXfrm>
    </dsp:sp>
    <dsp:sp modelId="{DF5AE608-21EF-4CFA-AEE9-E34FBF7FF4EC}">
      <dsp:nvSpPr>
        <dsp:cNvPr id="0" name=""/>
        <dsp:cNvSpPr/>
      </dsp:nvSpPr>
      <dsp:spPr>
        <a:xfrm>
          <a:off x="1897416" y="983403"/>
          <a:ext cx="3933613" cy="3933613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chemeClr val="bg1"/>
            </a:solidFill>
          </a:endParaRPr>
        </a:p>
      </dsp:txBody>
      <dsp:txXfrm>
        <a:off x="3176824" y="1219420"/>
        <a:ext cx="1374797" cy="708050"/>
      </dsp:txXfrm>
    </dsp:sp>
    <dsp:sp modelId="{622D3516-603C-46A4-B11C-14CDBE20F774}">
      <dsp:nvSpPr>
        <dsp:cNvPr id="0" name=""/>
        <dsp:cNvSpPr/>
      </dsp:nvSpPr>
      <dsp:spPr>
        <a:xfrm>
          <a:off x="2389117" y="1966806"/>
          <a:ext cx="2950210" cy="2950210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</a:endParaRPr>
        </a:p>
      </dsp:txBody>
      <dsp:txXfrm>
        <a:off x="3176824" y="2188072"/>
        <a:ext cx="1374797" cy="663797"/>
      </dsp:txXfrm>
    </dsp:sp>
    <dsp:sp modelId="{791759E9-14AA-4398-9FE9-80BD97D685ED}">
      <dsp:nvSpPr>
        <dsp:cNvPr id="0" name=""/>
        <dsp:cNvSpPr/>
      </dsp:nvSpPr>
      <dsp:spPr>
        <a:xfrm>
          <a:off x="2910842" y="2950210"/>
          <a:ext cx="1906760" cy="1966806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tx1"/>
            </a:solidFill>
          </a:endParaRPr>
        </a:p>
      </dsp:txBody>
      <dsp:txXfrm>
        <a:off x="3190081" y="3441911"/>
        <a:ext cx="1348283" cy="983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562B1-2974-447D-BC28-8FDA58BE1080}">
      <dsp:nvSpPr>
        <dsp:cNvPr id="0" name=""/>
        <dsp:cNvSpPr/>
      </dsp:nvSpPr>
      <dsp:spPr>
        <a:xfrm>
          <a:off x="15371" y="2378701"/>
          <a:ext cx="2316538" cy="755399"/>
        </a:xfrm>
        <a:prstGeom prst="round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M</a:t>
          </a:r>
          <a:r>
            <a:rPr lang="en-US" sz="1800" b="1" i="0" kern="1200" dirty="0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odeling algorithms</a:t>
          </a:r>
          <a:endParaRPr lang="en-US" sz="1800" b="1" kern="1200" dirty="0">
            <a:solidFill>
              <a:schemeClr val="tx1"/>
            </a:solidFill>
            <a:latin typeface="+mn-lt"/>
          </a:endParaRPr>
        </a:p>
      </dsp:txBody>
      <dsp:txXfrm>
        <a:off x="52247" y="2415577"/>
        <a:ext cx="2242786" cy="681647"/>
      </dsp:txXfrm>
    </dsp:sp>
    <dsp:sp modelId="{5129BE2C-10EA-4EF4-ABB3-16CC13CA204E}">
      <dsp:nvSpPr>
        <dsp:cNvPr id="0" name=""/>
        <dsp:cNvSpPr/>
      </dsp:nvSpPr>
      <dsp:spPr>
        <a:xfrm rot="18002149">
          <a:off x="2030404" y="2222143"/>
          <a:ext cx="1207332" cy="23312"/>
        </a:xfrm>
        <a:custGeom>
          <a:avLst/>
          <a:gdLst/>
          <a:ahLst/>
          <a:cxnLst/>
          <a:rect l="0" t="0" r="0" b="0"/>
          <a:pathLst>
            <a:path>
              <a:moveTo>
                <a:pt x="0" y="11656"/>
              </a:moveTo>
              <a:lnTo>
                <a:pt x="1207332" y="11656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tx1"/>
            </a:solidFill>
            <a:latin typeface="+mn-lt"/>
          </a:endParaRPr>
        </a:p>
      </dsp:txBody>
      <dsp:txXfrm>
        <a:off x="2603887" y="2203616"/>
        <a:ext cx="60366" cy="60366"/>
      </dsp:txXfrm>
    </dsp:sp>
    <dsp:sp modelId="{E6C8AB9A-CC25-4011-9157-E74574DD2A4C}">
      <dsp:nvSpPr>
        <dsp:cNvPr id="0" name=""/>
        <dsp:cNvSpPr/>
      </dsp:nvSpPr>
      <dsp:spPr>
        <a:xfrm>
          <a:off x="2936230" y="1333498"/>
          <a:ext cx="2281699" cy="755399"/>
        </a:xfrm>
        <a:prstGeom prst="roundRect">
          <a:avLst/>
        </a:prstGeom>
        <a:solidFill>
          <a:schemeClr val="bg1">
            <a:lumMod val="85000"/>
          </a:schemeClr>
        </a:solidFill>
        <a:ln w="635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T</a:t>
          </a:r>
          <a:r>
            <a:rPr lang="fr-FR" sz="1800" b="1" i="0" kern="1200" dirty="0" err="1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raditional</a:t>
          </a:r>
          <a:r>
            <a:rPr lang="fr-FR" sz="1800" b="1" i="0" kern="1200" dirty="0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 </a:t>
          </a:r>
          <a:r>
            <a:rPr lang="fr-FR" sz="1800" b="1" i="0" kern="1200" dirty="0" err="1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regression</a:t>
          </a:r>
          <a:r>
            <a:rPr lang="fr-FR" sz="1800" b="1" i="0" kern="1200" dirty="0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 </a:t>
          </a:r>
          <a:r>
            <a:rPr lang="fr-FR" sz="1800" b="1" i="0" kern="1200" dirty="0" err="1">
              <a:solidFill>
                <a:schemeClr val="tx1"/>
              </a:solidFill>
              <a:effectLst/>
              <a:latin typeface="+mn-lt"/>
              <a:cs typeface="Calibri" panose="020F0502020204030204" pitchFamily="34" charset="0"/>
            </a:rPr>
            <a:t>algorithms</a:t>
          </a:r>
          <a:r>
            <a:rPr lang="fr-FR" sz="1800" b="1" kern="1200" dirty="0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 </a:t>
          </a:r>
          <a:endParaRPr lang="en-US" sz="1800" b="1" kern="1200" dirty="0">
            <a:solidFill>
              <a:schemeClr val="tx1"/>
            </a:solidFill>
            <a:latin typeface="+mn-lt"/>
          </a:endParaRPr>
        </a:p>
      </dsp:txBody>
      <dsp:txXfrm>
        <a:off x="2973106" y="1370374"/>
        <a:ext cx="2207947" cy="681647"/>
      </dsp:txXfrm>
    </dsp:sp>
    <dsp:sp modelId="{5890B620-F66F-4B5F-A191-73478F866B62}">
      <dsp:nvSpPr>
        <dsp:cNvPr id="0" name=""/>
        <dsp:cNvSpPr/>
      </dsp:nvSpPr>
      <dsp:spPr>
        <a:xfrm rot="19926514">
          <a:off x="5178216" y="1539614"/>
          <a:ext cx="683746" cy="23312"/>
        </a:xfrm>
        <a:custGeom>
          <a:avLst/>
          <a:gdLst/>
          <a:ahLst/>
          <a:cxnLst/>
          <a:rect l="0" t="0" r="0" b="0"/>
          <a:pathLst>
            <a:path>
              <a:moveTo>
                <a:pt x="0" y="11656"/>
              </a:moveTo>
              <a:lnTo>
                <a:pt x="683746" y="11656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tx1"/>
            </a:solidFill>
            <a:latin typeface="+mn-lt"/>
          </a:endParaRPr>
        </a:p>
      </dsp:txBody>
      <dsp:txXfrm>
        <a:off x="5502996" y="1534177"/>
        <a:ext cx="34187" cy="34187"/>
      </dsp:txXfrm>
    </dsp:sp>
    <dsp:sp modelId="{6B09FF5E-04CF-4B3A-92D4-9321A6EF1F83}">
      <dsp:nvSpPr>
        <dsp:cNvPr id="0" name=""/>
        <dsp:cNvSpPr/>
      </dsp:nvSpPr>
      <dsp:spPr>
        <a:xfrm>
          <a:off x="5822249" y="1128143"/>
          <a:ext cx="5297738" cy="52640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Generalized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Linear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Models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1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(</a:t>
          </a:r>
          <a:r>
            <a:rPr lang="fr-FR" sz="1100" b="1" kern="1200" dirty="0" err="1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</a:rPr>
            <a:t>Rutgers</a:t>
          </a:r>
          <a:r>
            <a:rPr lang="fr-FR" sz="1100" b="1" kern="1200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</a:rPr>
            <a:t> et al., 2016)</a:t>
          </a:r>
          <a:endParaRPr lang="en-US" sz="1800" b="1" kern="1200" dirty="0">
            <a:solidFill>
              <a:srgbClr val="002060"/>
            </a:solidFill>
            <a:latin typeface="+mn-lt"/>
          </a:endParaRPr>
        </a:p>
      </dsp:txBody>
      <dsp:txXfrm>
        <a:off x="5837667" y="1143561"/>
        <a:ext cx="5266902" cy="495564"/>
      </dsp:txXfrm>
    </dsp:sp>
    <dsp:sp modelId="{ACAC201D-90EE-411A-8BA6-4D0467260B93}">
      <dsp:nvSpPr>
        <dsp:cNvPr id="0" name=""/>
        <dsp:cNvSpPr/>
      </dsp:nvSpPr>
      <dsp:spPr>
        <a:xfrm rot="1673486">
          <a:off x="5178216" y="1859469"/>
          <a:ext cx="683746" cy="23312"/>
        </a:xfrm>
        <a:custGeom>
          <a:avLst/>
          <a:gdLst/>
          <a:ahLst/>
          <a:cxnLst/>
          <a:rect l="0" t="0" r="0" b="0"/>
          <a:pathLst>
            <a:path>
              <a:moveTo>
                <a:pt x="0" y="11656"/>
              </a:moveTo>
              <a:lnTo>
                <a:pt x="683746" y="11656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tx1"/>
            </a:solidFill>
            <a:latin typeface="+mn-lt"/>
          </a:endParaRPr>
        </a:p>
      </dsp:txBody>
      <dsp:txXfrm>
        <a:off x="5502996" y="1854032"/>
        <a:ext cx="34187" cy="34187"/>
      </dsp:txXfrm>
    </dsp:sp>
    <dsp:sp modelId="{77E59862-CE0F-4323-AB4B-27E0EEA91933}">
      <dsp:nvSpPr>
        <dsp:cNvPr id="0" name=""/>
        <dsp:cNvSpPr/>
      </dsp:nvSpPr>
      <dsp:spPr>
        <a:xfrm>
          <a:off x="5822249" y="1767853"/>
          <a:ext cx="5297738" cy="52640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Generalized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Additive </a:t>
          </a: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Models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1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(</a:t>
          </a:r>
          <a:r>
            <a:rPr lang="fr-FR" sz="11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Salako</a:t>
          </a:r>
          <a:r>
            <a:rPr lang="fr-FR" sz="11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et al., 2023)</a:t>
          </a:r>
          <a:endParaRPr lang="en-US" sz="1800" b="1" kern="1200" dirty="0">
            <a:solidFill>
              <a:srgbClr val="002060"/>
            </a:solidFill>
            <a:latin typeface="+mn-lt"/>
          </a:endParaRPr>
        </a:p>
      </dsp:txBody>
      <dsp:txXfrm>
        <a:off x="5837667" y="1783271"/>
        <a:ext cx="5266902" cy="495564"/>
      </dsp:txXfrm>
    </dsp:sp>
    <dsp:sp modelId="{2C00766A-A2F9-46DD-A23F-6CD03F8F499F}">
      <dsp:nvSpPr>
        <dsp:cNvPr id="0" name=""/>
        <dsp:cNvSpPr/>
      </dsp:nvSpPr>
      <dsp:spPr>
        <a:xfrm rot="3693073">
          <a:off x="1999777" y="3302442"/>
          <a:ext cx="1268584" cy="23312"/>
        </a:xfrm>
        <a:custGeom>
          <a:avLst/>
          <a:gdLst/>
          <a:ahLst/>
          <a:cxnLst/>
          <a:rect l="0" t="0" r="0" b="0"/>
          <a:pathLst>
            <a:path>
              <a:moveTo>
                <a:pt x="0" y="11656"/>
              </a:moveTo>
              <a:lnTo>
                <a:pt x="1268584" y="11656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tx1"/>
            </a:solidFill>
            <a:latin typeface="+mn-lt"/>
          </a:endParaRPr>
        </a:p>
      </dsp:txBody>
      <dsp:txXfrm>
        <a:off x="2602355" y="3282384"/>
        <a:ext cx="63429" cy="63429"/>
      </dsp:txXfrm>
    </dsp:sp>
    <dsp:sp modelId="{57033777-C42F-45C9-8941-5644B6C3F31C}">
      <dsp:nvSpPr>
        <dsp:cNvPr id="0" name=""/>
        <dsp:cNvSpPr/>
      </dsp:nvSpPr>
      <dsp:spPr>
        <a:xfrm>
          <a:off x="2936230" y="3494096"/>
          <a:ext cx="2281699" cy="755399"/>
        </a:xfrm>
        <a:prstGeom prst="roundRect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Machine </a:t>
          </a:r>
          <a:r>
            <a:rPr lang="fr-FR" sz="1800" b="1" kern="1200" dirty="0" err="1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learning</a:t>
          </a:r>
          <a:r>
            <a:rPr lang="fr-FR" sz="1800" b="1" kern="1200" dirty="0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kern="1200" dirty="0" err="1">
              <a:solidFill>
                <a:schemeClr val="tx1"/>
              </a:solidFill>
              <a:latin typeface="+mn-lt"/>
              <a:cs typeface="Calibri" panose="020F0502020204030204" pitchFamily="34" charset="0"/>
            </a:rPr>
            <a:t>algorithms</a:t>
          </a:r>
          <a:endParaRPr lang="en-US" sz="1800" b="1" kern="1200" dirty="0">
            <a:solidFill>
              <a:schemeClr val="tx1"/>
            </a:solidFill>
            <a:latin typeface="+mn-lt"/>
          </a:endParaRPr>
        </a:p>
      </dsp:txBody>
      <dsp:txXfrm>
        <a:off x="2973106" y="3530972"/>
        <a:ext cx="2207947" cy="681647"/>
      </dsp:txXfrm>
    </dsp:sp>
    <dsp:sp modelId="{6900CF81-8807-4F71-AD6B-E03D4CC40722}">
      <dsp:nvSpPr>
        <dsp:cNvPr id="0" name=""/>
        <dsp:cNvSpPr/>
      </dsp:nvSpPr>
      <dsp:spPr>
        <a:xfrm rot="18733158">
          <a:off x="5070427" y="3527129"/>
          <a:ext cx="899325" cy="23312"/>
        </a:xfrm>
        <a:custGeom>
          <a:avLst/>
          <a:gdLst/>
          <a:ahLst/>
          <a:cxnLst/>
          <a:rect l="0" t="0" r="0" b="0"/>
          <a:pathLst>
            <a:path>
              <a:moveTo>
                <a:pt x="0" y="11656"/>
              </a:moveTo>
              <a:lnTo>
                <a:pt x="899325" y="11656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tx1"/>
            </a:solidFill>
            <a:latin typeface="+mn-lt"/>
          </a:endParaRPr>
        </a:p>
      </dsp:txBody>
      <dsp:txXfrm>
        <a:off x="5497606" y="3516302"/>
        <a:ext cx="44966" cy="44966"/>
      </dsp:txXfrm>
    </dsp:sp>
    <dsp:sp modelId="{B23C360A-B92E-4188-B790-A87036B1F90D}">
      <dsp:nvSpPr>
        <dsp:cNvPr id="0" name=""/>
        <dsp:cNvSpPr/>
      </dsp:nvSpPr>
      <dsp:spPr>
        <a:xfrm>
          <a:off x="5822249" y="2942575"/>
          <a:ext cx="5297738" cy="52640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Random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Forests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1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(</a:t>
          </a:r>
          <a:r>
            <a:rPr lang="fr-FR" sz="11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Salako</a:t>
          </a:r>
          <a:r>
            <a:rPr lang="fr-FR" sz="11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et al., 2023)</a:t>
          </a:r>
          <a:endParaRPr lang="en-US" sz="1800" b="1" kern="1200" dirty="0">
            <a:solidFill>
              <a:srgbClr val="002060"/>
            </a:solidFill>
            <a:latin typeface="+mn-lt"/>
          </a:endParaRPr>
        </a:p>
      </dsp:txBody>
      <dsp:txXfrm>
        <a:off x="5837667" y="2957993"/>
        <a:ext cx="5266902" cy="495564"/>
      </dsp:txXfrm>
    </dsp:sp>
    <dsp:sp modelId="{19320783-D03E-4A4A-8009-09C1231B8EC1}">
      <dsp:nvSpPr>
        <dsp:cNvPr id="0" name=""/>
        <dsp:cNvSpPr/>
      </dsp:nvSpPr>
      <dsp:spPr>
        <a:xfrm rot="21450424">
          <a:off x="5217643" y="3846984"/>
          <a:ext cx="604892" cy="23312"/>
        </a:xfrm>
        <a:custGeom>
          <a:avLst/>
          <a:gdLst/>
          <a:ahLst/>
          <a:cxnLst/>
          <a:rect l="0" t="0" r="0" b="0"/>
          <a:pathLst>
            <a:path>
              <a:moveTo>
                <a:pt x="0" y="11656"/>
              </a:moveTo>
              <a:lnTo>
                <a:pt x="604892" y="11656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tx1"/>
            </a:solidFill>
            <a:latin typeface="+mn-lt"/>
          </a:endParaRPr>
        </a:p>
      </dsp:txBody>
      <dsp:txXfrm>
        <a:off x="5504967" y="3843518"/>
        <a:ext cx="30244" cy="30244"/>
      </dsp:txXfrm>
    </dsp:sp>
    <dsp:sp modelId="{3C12FDDE-14B8-4E24-9699-F24C88D2BE4B}">
      <dsp:nvSpPr>
        <dsp:cNvPr id="0" name=""/>
        <dsp:cNvSpPr/>
      </dsp:nvSpPr>
      <dsp:spPr>
        <a:xfrm>
          <a:off x="5822249" y="3582285"/>
          <a:ext cx="5297738" cy="52640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Generalized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Boosted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Models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</a:t>
          </a:r>
          <a:r>
            <a:rPr lang="fr-FR" sz="11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(Fourcade &amp; </a:t>
          </a:r>
          <a:r>
            <a:rPr lang="fr-FR" sz="11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Vercauteren</a:t>
          </a:r>
          <a:r>
            <a:rPr lang="fr-FR" sz="11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, 2022)</a:t>
          </a:r>
          <a:endParaRPr lang="en-US" sz="1800" b="1" kern="1200" dirty="0">
            <a:solidFill>
              <a:srgbClr val="002060"/>
            </a:solidFill>
            <a:latin typeface="+mn-lt"/>
          </a:endParaRPr>
        </a:p>
      </dsp:txBody>
      <dsp:txXfrm>
        <a:off x="5837667" y="3597703"/>
        <a:ext cx="5266902" cy="495564"/>
      </dsp:txXfrm>
    </dsp:sp>
    <dsp:sp modelId="{52795EAB-8DBA-4788-AD60-8995FA8D1EA9}">
      <dsp:nvSpPr>
        <dsp:cNvPr id="0" name=""/>
        <dsp:cNvSpPr/>
      </dsp:nvSpPr>
      <dsp:spPr>
        <a:xfrm rot="2725633">
          <a:off x="5089549" y="4166839"/>
          <a:ext cx="861081" cy="23312"/>
        </a:xfrm>
        <a:custGeom>
          <a:avLst/>
          <a:gdLst/>
          <a:ahLst/>
          <a:cxnLst/>
          <a:rect l="0" t="0" r="0" b="0"/>
          <a:pathLst>
            <a:path>
              <a:moveTo>
                <a:pt x="0" y="11656"/>
              </a:moveTo>
              <a:lnTo>
                <a:pt x="861081" y="11656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>
            <a:solidFill>
              <a:schemeClr val="tx1"/>
            </a:solidFill>
            <a:latin typeface="+mn-lt"/>
          </a:endParaRPr>
        </a:p>
      </dsp:txBody>
      <dsp:txXfrm>
        <a:off x="5498562" y="4156968"/>
        <a:ext cx="43054" cy="43054"/>
      </dsp:txXfrm>
    </dsp:sp>
    <dsp:sp modelId="{F47528F5-658F-41AB-9962-E007B09CD482}">
      <dsp:nvSpPr>
        <dsp:cNvPr id="0" name=""/>
        <dsp:cNvSpPr/>
      </dsp:nvSpPr>
      <dsp:spPr>
        <a:xfrm>
          <a:off x="5822249" y="4221995"/>
          <a:ext cx="5297738" cy="52640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dirty="0" err="1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Artificial</a:t>
          </a:r>
          <a:r>
            <a:rPr lang="fr-FR" sz="1800" b="1" kern="1200" dirty="0">
              <a:solidFill>
                <a:srgbClr val="002060"/>
              </a:solidFill>
              <a:latin typeface="+mn-lt"/>
              <a:cs typeface="Calibri" panose="020F0502020204030204" pitchFamily="34" charset="0"/>
            </a:rPr>
            <a:t> Neural Networks</a:t>
          </a:r>
          <a:endParaRPr lang="en-US" sz="1800" b="1" kern="1200" dirty="0">
            <a:solidFill>
              <a:srgbClr val="002060"/>
            </a:solidFill>
            <a:latin typeface="+mn-lt"/>
          </a:endParaRPr>
        </a:p>
      </dsp:txBody>
      <dsp:txXfrm>
        <a:off x="5837667" y="4237413"/>
        <a:ext cx="5266902" cy="495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779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779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D14DA-9838-4492-ABC8-8D1E1A98B918}" type="datetimeFigureOut">
              <a:rPr lang="fr-FR" smtClean="0"/>
              <a:t>20/06/2024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190625"/>
            <a:ext cx="5715000" cy="3214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583906"/>
            <a:ext cx="5486400" cy="375046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047097"/>
            <a:ext cx="2971800" cy="4779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047097"/>
            <a:ext cx="2971800" cy="4779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4E1C7-1DF7-450B-9830-2E9B908E40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76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754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25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3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680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757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677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Parler aussi de la </a:t>
            </a:r>
            <a:r>
              <a:rPr lang="fr-FR" dirty="0" err="1"/>
              <a:t>liimites</a:t>
            </a:r>
            <a:r>
              <a:rPr lang="fr-FR" dirty="0"/>
              <a:t> de l’utilisation de RF pour la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168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88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K cross validation, Test, Good balance 80:20, Distribution (</a:t>
            </a:r>
            <a:r>
              <a:rPr lang="fr-FR" dirty="0" err="1"/>
              <a:t>resonse</a:t>
            </a:r>
            <a:r>
              <a:rPr lang="fr-FR" dirty="0"/>
              <a:t> var and </a:t>
            </a:r>
            <a:r>
              <a:rPr lang="fr-FR" dirty="0" err="1"/>
              <a:t>predictors</a:t>
            </a:r>
            <a:r>
              <a:rPr lang="fr-FR" dirty="0"/>
              <a:t>),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81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79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942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826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225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input_shape</a:t>
            </a: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15 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07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705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499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Parler des cartes des variables de la base de donnée détailler dans </a:t>
            </a:r>
            <a:r>
              <a:rPr lang="fr-FR" dirty="0" err="1"/>
              <a:t>letape</a:t>
            </a:r>
            <a:r>
              <a:rPr lang="fr-FR" dirty="0"/>
              <a:t> 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872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058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189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Perturbation anthropique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470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Perturbation anthropique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019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510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Ils sont aussi des très bon bioindicateurs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99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Parcequ’on</a:t>
            </a:r>
            <a:r>
              <a:rPr lang="fr-FR" dirty="0"/>
              <a:t> comprendra mieux les fonctions 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204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Parcequ’on</a:t>
            </a:r>
            <a:r>
              <a:rPr lang="fr-FR" dirty="0"/>
              <a:t> comprendra mieux les fonctions 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843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112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554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Abundance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576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060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707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0007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Less data on total biomass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Climate and soil variables come from external databases
Six types of land use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9575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Peut être à </a:t>
            </a:r>
            <a:r>
              <a:rPr lang="fr-FR" dirty="0" err="1"/>
              <a:t>suprimer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70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Pratiques des gestions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204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extreme than selected variables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4102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449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6372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5541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533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9851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4953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input_shape</a:t>
            </a: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15 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977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40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Parler des pratiques des gestions qui sont caché derrière l’occupation du sol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50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16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708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150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4E1C7-1DF7-450B-9830-2E9B908E404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26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47ECE-2A96-4A19-B649-7B23501948E3}" type="datetime1">
              <a:rPr lang="fr-FR" smtClean="0"/>
              <a:t>20/06/2024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50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5379-0D36-4C9C-942F-98B41017CB48}" type="datetime1">
              <a:rPr lang="fr-FR" smtClean="0"/>
              <a:t>20/06/2024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68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420A-B766-4B6B-8B09-85A452782B99}" type="datetime1">
              <a:rPr lang="fr-FR" smtClean="0"/>
              <a:t>20/06/2024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865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DD5FF-025A-4F3C-BE8B-6E8206A0B715}" type="datetime1">
              <a:rPr lang="fr-FR" smtClean="0"/>
              <a:t>20/06/2024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624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F4EB3-F940-473E-8B31-D2B24C54293B}" type="datetime1">
              <a:rPr lang="fr-FR" smtClean="0"/>
              <a:t>20/06/2024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01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6B73-EC0D-47F7-8EDA-0BDFE7511408}" type="datetime1">
              <a:rPr lang="fr-FR" smtClean="0"/>
              <a:t>20/06/2024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99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6C46A-0BD6-4FF2-B0AB-FAD86621BA90}" type="datetime1">
              <a:rPr lang="fr-FR" smtClean="0"/>
              <a:t>20/06/2024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51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E095-4AF8-4AEB-A180-A0F08E506571}" type="datetime1">
              <a:rPr lang="fr-FR" smtClean="0"/>
              <a:t>20/06/2024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92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6F96-B716-4E72-839D-A409D5A9993C}" type="datetime1">
              <a:rPr lang="fr-FR" smtClean="0"/>
              <a:t>20/06/2024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58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8B87B-C330-42B5-8620-562D03AB68F3}" type="datetime1">
              <a:rPr lang="fr-FR" smtClean="0"/>
              <a:t>20/06/2024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85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77FB-61B9-45DC-95A0-EE2C58FF5514}" type="datetime1">
              <a:rPr lang="fr-FR" smtClean="0"/>
              <a:t>20/06/2024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22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CD221-2A23-4A13-8E1E-CD2C7DA39B0D}" type="datetime1">
              <a:rPr lang="fr-FR" smtClean="0"/>
              <a:t>20/06/2024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963B7-37A0-4AC9-95FB-AD85C5B131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96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4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6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6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8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10.png"/><Relationship Id="rId4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10" Type="http://schemas.openxmlformats.org/officeDocument/2006/relationships/image" Target="../media/image30.svg"/><Relationship Id="rId4" Type="http://schemas.openxmlformats.org/officeDocument/2006/relationships/image" Target="../media/image77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13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10" Type="http://schemas.openxmlformats.org/officeDocument/2006/relationships/image" Target="../media/image90.jpeg"/><Relationship Id="rId4" Type="http://schemas.openxmlformats.org/officeDocument/2006/relationships/image" Target="../media/image84.png"/><Relationship Id="rId9" Type="http://schemas.openxmlformats.org/officeDocument/2006/relationships/image" Target="../media/image8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Abdou_diallo" TargetMode="External"/><Relationship Id="rId2" Type="http://schemas.openxmlformats.org/officeDocument/2006/relationships/hyperlink" Target="https://github.com/diallo-abdou/stage_abdou_m2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png"/><Relationship Id="rId9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101.png"/><Relationship Id="rId5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08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090.pn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0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10.png"/><Relationship Id="rId9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113.jpeg"/><Relationship Id="rId4" Type="http://schemas.openxmlformats.org/officeDocument/2006/relationships/image" Target="../media/image41.png"/><Relationship Id="rId9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71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8771" y="2613855"/>
            <a:ext cx="11274458" cy="12082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cs typeface="Calibri" panose="020F0502020204030204" pitchFamily="34" charset="0"/>
              </a:rPr>
              <a:t>Predicting earthworm diversity and distribution: </a:t>
            </a:r>
          </a:p>
          <a:p>
            <a:pPr>
              <a:lnSpc>
                <a:spcPct val="100000"/>
              </a:lnSpc>
            </a:pPr>
            <a:r>
              <a:rPr lang="en-US" b="1" dirty="0">
                <a:cs typeface="Calibri" panose="020F0502020204030204" pitchFamily="34" charset="0"/>
              </a:rPr>
              <a:t>A comparative approach at national scale using multiple modeling algorithms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dirty="0">
                <a:effectLst/>
                <a:cs typeface="Calibri" panose="020F0502020204030204" pitchFamily="34" charset="0"/>
              </a:rPr>
              <a:t> </a:t>
            </a:r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8771" y="4676770"/>
            <a:ext cx="3392319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 err="1">
                <a:cs typeface="Calibri" panose="020F0502020204030204" pitchFamily="34" charset="0"/>
              </a:rPr>
              <a:t>Internship</a:t>
            </a:r>
            <a:r>
              <a:rPr lang="fr-FR" sz="1600" b="1" dirty="0">
                <a:cs typeface="Calibri" panose="020F0502020204030204" pitchFamily="34" charset="0"/>
              </a:rPr>
              <a:t> </a:t>
            </a:r>
            <a:r>
              <a:rPr lang="fr-FR" sz="1600" b="1" dirty="0" err="1">
                <a:cs typeface="Calibri" panose="020F0502020204030204" pitchFamily="34" charset="0"/>
              </a:rPr>
              <a:t>supervisor</a:t>
            </a:r>
            <a:endParaRPr lang="fr-FR" sz="1600" b="1" dirty="0"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fr-FR" sz="1600" dirty="0">
                <a:cs typeface="Calibri" panose="020F0502020204030204" pitchFamily="34" charset="0"/>
              </a:rPr>
              <a:t>Daniel CLUZEAU,</a:t>
            </a:r>
          </a:p>
          <a:p>
            <a:pPr lvl="1">
              <a:lnSpc>
                <a:spcPct val="150000"/>
              </a:lnSpc>
            </a:pPr>
            <a:r>
              <a:rPr lang="fr-FR" sz="1600" dirty="0">
                <a:cs typeface="Calibri" panose="020F0502020204030204" pitchFamily="34" charset="0"/>
              </a:rPr>
              <a:t>Kevin HOEFFNER </a:t>
            </a:r>
          </a:p>
          <a:p>
            <a:pPr lvl="1">
              <a:lnSpc>
                <a:spcPct val="150000"/>
              </a:lnSpc>
            </a:pPr>
            <a:r>
              <a:rPr lang="fr-FR" sz="1600" dirty="0">
                <a:cs typeface="Calibri" panose="020F0502020204030204" pitchFamily="34" charset="0"/>
              </a:rPr>
              <a:t>Walid HORRIGUE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3873413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cs typeface="Calibri" panose="020F0502020204030204" pitchFamily="34" charset="0"/>
              </a:rPr>
              <a:t>Abdourahmane DIALLO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81500" y="4512648"/>
            <a:ext cx="5100587" cy="1839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tabLst>
                <a:tab pos="2600325" algn="l"/>
              </a:tabLst>
            </a:pPr>
            <a:r>
              <a:rPr lang="fr-FR" sz="1600" b="1" dirty="0" err="1">
                <a:ea typeface="Calibri" panose="020F0502020204030204" pitchFamily="34" charset="0"/>
                <a:cs typeface="Calibri" panose="020F0502020204030204" pitchFamily="34" charset="0"/>
              </a:rPr>
              <a:t>Laboratory</a:t>
            </a:r>
            <a:r>
              <a:rPr lang="fr-FR" sz="1600" b="1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50000"/>
              </a:lnSpc>
              <a:spcAft>
                <a:spcPts val="800"/>
              </a:spcAft>
              <a:tabLst>
                <a:tab pos="2600325" algn="l"/>
              </a:tabLst>
            </a:pPr>
            <a:r>
              <a:rPr lang="fr-FR" sz="1600" dirty="0">
                <a:ea typeface="Calibri" panose="020F0502020204030204" pitchFamily="34" charset="0"/>
                <a:cs typeface="Calibri" panose="020F0502020204030204" pitchFamily="34" charset="0"/>
              </a:rPr>
              <a:t>UMRS 6553 ECOBIO, </a:t>
            </a:r>
            <a:r>
              <a:rPr lang="fr-FR" sz="1600" dirty="0" err="1">
                <a:ea typeface="Calibri" panose="020F0502020204030204" pitchFamily="34" charset="0"/>
                <a:cs typeface="Calibri" panose="020F0502020204030204" pitchFamily="34" charset="0"/>
              </a:rPr>
              <a:t>Univ.Rennes</a:t>
            </a:r>
            <a:r>
              <a:rPr lang="fr-FR" sz="1600" dirty="0">
                <a:ea typeface="Calibri" panose="020F0502020204030204" pitchFamily="34" charset="0"/>
                <a:cs typeface="Calibri" panose="020F0502020204030204" pitchFamily="34" charset="0"/>
              </a:rPr>
              <a:t> – CNRS</a:t>
            </a:r>
          </a:p>
          <a:p>
            <a:pPr lvl="1">
              <a:lnSpc>
                <a:spcPct val="150000"/>
              </a:lnSpc>
              <a:spcAft>
                <a:spcPts val="800"/>
              </a:spcAft>
              <a:tabLst>
                <a:tab pos="2600325" algn="l"/>
              </a:tabLst>
            </a:pPr>
            <a:r>
              <a:rPr lang="fr-FR" sz="1600" dirty="0" err="1">
                <a:ea typeface="Calibri" panose="020F0502020204030204" pitchFamily="34" charset="0"/>
                <a:cs typeface="Calibri" panose="020F0502020204030204" pitchFamily="34" charset="0"/>
              </a:rPr>
              <a:t>Agrosup</a:t>
            </a:r>
            <a:r>
              <a:rPr lang="fr-FR" sz="1600" dirty="0">
                <a:ea typeface="Calibri" panose="020F0502020204030204" pitchFamily="34" charset="0"/>
                <a:cs typeface="Calibri" panose="020F0502020204030204" pitchFamily="34" charset="0"/>
              </a:rPr>
              <a:t> Dijon &amp;</a:t>
            </a:r>
          </a:p>
          <a:p>
            <a:pPr lvl="1">
              <a:lnSpc>
                <a:spcPct val="150000"/>
              </a:lnSpc>
              <a:spcAft>
                <a:spcPts val="800"/>
              </a:spcAft>
              <a:tabLst>
                <a:tab pos="2600325" algn="l"/>
              </a:tabLst>
            </a:pPr>
            <a:r>
              <a:rPr lang="fr-FR" sz="1600" dirty="0">
                <a:ea typeface="Calibri" panose="020F0502020204030204" pitchFamily="34" charset="0"/>
                <a:cs typeface="Calibri" panose="020F0502020204030204" pitchFamily="34" charset="0"/>
              </a:rPr>
              <a:t>UMR 1347 Agroécologie (INRAE de Dijon</a:t>
            </a:r>
            <a:endParaRPr lang="fr-FR" sz="1600" dirty="0"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3EC63A-70AF-4B8C-B33B-DA8E6870F5E9}"/>
              </a:ext>
            </a:extLst>
          </p:cNvPr>
          <p:cNvSpPr/>
          <p:nvPr/>
        </p:nvSpPr>
        <p:spPr>
          <a:xfrm>
            <a:off x="1278294" y="1685806"/>
            <a:ext cx="9809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000000"/>
                </a:solidFill>
                <a:cs typeface="Calibri" panose="020F0502020204030204" pitchFamily="34" charset="0"/>
              </a:rPr>
              <a:t>UFR Sciences de la Vie et de l'Environnement</a:t>
            </a:r>
          </a:p>
          <a:p>
            <a:pPr algn="ctr"/>
            <a:r>
              <a:rPr lang="fr-FR" dirty="0">
                <a:solidFill>
                  <a:srgbClr val="000000"/>
                </a:solidFill>
                <a:cs typeface="Calibri" panose="020F0502020204030204" pitchFamily="34" charset="0"/>
              </a:rPr>
              <a:t>Master de biologie, écologie et évolution, parcours modélisation en écologie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1F40F5-DDAD-45B6-8D16-F122457C226E}"/>
              </a:ext>
            </a:extLst>
          </p:cNvPr>
          <p:cNvSpPr/>
          <p:nvPr/>
        </p:nvSpPr>
        <p:spPr>
          <a:xfrm>
            <a:off x="0" y="6250556"/>
            <a:ext cx="12191999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			          Internship from </a:t>
            </a:r>
            <a:r>
              <a:rPr lang="en-US" sz="1600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january</a:t>
            </a: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01 to </a:t>
            </a:r>
            <a:r>
              <a:rPr lang="en-US" sz="1600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june</a:t>
            </a: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30, 2024</a:t>
            </a:r>
            <a:endParaRPr lang="fr-FR" sz="1600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E24FCE1-0AF6-45C4-98DB-1C0A8C1DA129}"/>
              </a:ext>
            </a:extLst>
          </p:cNvPr>
          <p:cNvGrpSpPr/>
          <p:nvPr/>
        </p:nvGrpSpPr>
        <p:grpSpPr>
          <a:xfrm>
            <a:off x="1275848" y="406419"/>
            <a:ext cx="4877892" cy="1064587"/>
            <a:chOff x="1489207" y="406419"/>
            <a:chExt cx="4877892" cy="1064587"/>
          </a:xfrm>
        </p:grpSpPr>
        <p:pic>
          <p:nvPicPr>
            <p:cNvPr id="20" name="Image 19" descr="Rennes 1 devient l'Université de Rennes - LOGONEWS">
              <a:extLst>
                <a:ext uri="{FF2B5EF4-FFF2-40B4-BE49-F238E27FC236}">
                  <a16:creationId xmlns:a16="http://schemas.microsoft.com/office/drawing/2014/main" id="{9DCFB5B5-C110-4C16-A82A-4EB75BEE4427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6" t="18367" r="5022" b="14285"/>
            <a:stretch>
              <a:fillRect/>
            </a:stretch>
          </p:blipFill>
          <p:spPr>
            <a:xfrm>
              <a:off x="1489207" y="501487"/>
              <a:ext cx="2166226" cy="874451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9AFAC395-4113-4837-8083-C4EB079C7D4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640" y="406419"/>
              <a:ext cx="1222459" cy="1064587"/>
            </a:xfrm>
            <a:prstGeom prst="rect">
              <a:avLst/>
            </a:prstGeom>
          </p:spPr>
        </p:pic>
      </p:grpSp>
      <p:pic>
        <p:nvPicPr>
          <p:cNvPr id="10" name="Image 9" descr="Une image contenant texte, Police, logo, capture d’écran&#10;&#10;Description générée automatiquement">
            <a:extLst>
              <a:ext uri="{FF2B5EF4-FFF2-40B4-BE49-F238E27FC236}">
                <a16:creationId xmlns:a16="http://schemas.microsoft.com/office/drawing/2014/main" id="{4FCC1452-0274-29A7-39F3-9D4FCF8115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684" y="400411"/>
            <a:ext cx="2737844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9229725" y="6423025"/>
            <a:ext cx="27432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10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A178791-2430-46BC-B5BE-80730C3EB4C9}"/>
              </a:ext>
            </a:extLst>
          </p:cNvPr>
          <p:cNvSpPr/>
          <p:nvPr/>
        </p:nvSpPr>
        <p:spPr>
          <a:xfrm>
            <a:off x="2325778" y="1701522"/>
            <a:ext cx="9744301" cy="3565231"/>
          </a:xfrm>
          <a:prstGeom prst="round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Identify the </a:t>
            </a:r>
            <a:r>
              <a:rPr lang="en-US" sz="2000" b="1" dirty="0">
                <a:solidFill>
                  <a:srgbClr val="7030A0"/>
                </a:solidFill>
                <a:cs typeface="Calibri" panose="020F0502020204030204" pitchFamily="34" charset="0"/>
              </a:rPr>
              <a:t>best modeling algorithms </a:t>
            </a: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for predicting </a:t>
            </a:r>
            <a:r>
              <a:rPr lang="en-US" sz="2000" b="1" dirty="0">
                <a:solidFill>
                  <a:srgbClr val="7030A0"/>
                </a:solidFill>
                <a:cs typeface="Calibri" panose="020F0502020204030204" pitchFamily="34" charset="0"/>
              </a:rPr>
              <a:t>earthworm</a:t>
            </a: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total abundance (individuals per m²), total biomass (g per m²), and total taxonomic richness (number of taxa in the plot)</a:t>
            </a: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endParaRPr lang="en-US" dirty="0">
              <a:solidFill>
                <a:srgbClr val="0D0D0D"/>
              </a:solidFill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Quantify and rank the influence of </a:t>
            </a:r>
            <a:r>
              <a:rPr lang="en-US" sz="20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environmental factors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on earthworm </a:t>
            </a: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parameters</a:t>
            </a:r>
          </a:p>
          <a:p>
            <a:pPr>
              <a:lnSpc>
                <a:spcPct val="200000"/>
              </a:lnSpc>
            </a:pPr>
            <a:endParaRPr lang="en-US" dirty="0">
              <a:solidFill>
                <a:srgbClr val="0D0D0D"/>
              </a:solidFill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P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redict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earthworm 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diversity and distribution in </a:t>
            </a:r>
            <a:r>
              <a:rPr lang="en-US" sz="2000" b="1" i="0" dirty="0">
                <a:solidFill>
                  <a:schemeClr val="bg1">
                    <a:lumMod val="85000"/>
                  </a:schemeClr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France</a:t>
            </a:r>
            <a:endParaRPr lang="fr-FR" b="1" dirty="0">
              <a:solidFill>
                <a:schemeClr val="bg1">
                  <a:lumMod val="85000"/>
                </a:schemeClr>
              </a:solidFill>
              <a:ea typeface="Calibri"/>
              <a:cs typeface="Calibri" panose="020F0502020204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0CF741F-5AA2-4FB8-A6F6-8393DBE59DDA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C70199-A088-472F-8A16-C63A13FA3240}"/>
              </a:ext>
            </a:extLst>
          </p:cNvPr>
          <p:cNvSpPr/>
          <p:nvPr/>
        </p:nvSpPr>
        <p:spPr>
          <a:xfrm>
            <a:off x="1796910" y="861696"/>
            <a:ext cx="152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  <a:cs typeface="Calibri" panose="020F0502020204030204" pitchFamily="34" charset="0"/>
              </a:rPr>
              <a:t>Objectives</a:t>
            </a:r>
            <a:endParaRPr lang="fr-FR" sz="2400" dirty="0">
              <a:cs typeface="Calibri" panose="020F0502020204030204" pitchFamily="34" charset="0"/>
            </a:endParaRPr>
          </a:p>
        </p:txBody>
      </p:sp>
      <p:pic>
        <p:nvPicPr>
          <p:cNvPr id="3" name="Graphic 2" descr="Bullseye outline">
            <a:extLst>
              <a:ext uri="{FF2B5EF4-FFF2-40B4-BE49-F238E27FC236}">
                <a16:creationId xmlns:a16="http://schemas.microsoft.com/office/drawing/2014/main" id="{A3FFA6CE-B84E-E626-A233-1DFC7CAE5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315" y="543157"/>
            <a:ext cx="914400" cy="914400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76FA08F3-7F87-C739-1D7F-8792D41B1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1355" y="4401692"/>
            <a:ext cx="914400" cy="9144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DFB088E0-7844-B007-EA73-EC00BBE93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1355" y="3264102"/>
            <a:ext cx="914400" cy="914400"/>
          </a:xfrm>
          <a:prstGeom prst="rect">
            <a:avLst/>
          </a:prstGeom>
        </p:spPr>
      </p:pic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187AC752-AAE2-680B-B20B-51980E5044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1355" y="19435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5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10600" y="6366510"/>
            <a:ext cx="27432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11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A9971F3-27B8-470D-877C-4DE2D5AC61CF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0F8F1A9-2351-E1CC-A8DD-86E93D30C04E}"/>
              </a:ext>
            </a:extLst>
          </p:cNvPr>
          <p:cNvSpPr txBox="1"/>
          <p:nvPr/>
        </p:nvSpPr>
        <p:spPr>
          <a:xfrm>
            <a:off x="583325" y="1393545"/>
            <a:ext cx="911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cs typeface="Calibri" panose="020F0502020204030204" pitchFamily="34" charset="0"/>
              </a:rPr>
              <a:t>ODMAP </a:t>
            </a:r>
            <a:r>
              <a:rPr lang="fr-FR" b="1" dirty="0" err="1">
                <a:cs typeface="Calibri" panose="020F0502020204030204" pitchFamily="34" charset="0"/>
              </a:rPr>
              <a:t>protocol</a:t>
            </a:r>
            <a:r>
              <a:rPr lang="fr-FR" b="1" dirty="0">
                <a:cs typeface="Calibri" panose="020F0502020204030204" pitchFamily="34" charset="0"/>
              </a:rPr>
              <a:t>: </a:t>
            </a:r>
            <a:r>
              <a:rPr lang="en-US" dirty="0">
                <a:cs typeface="Calibri" panose="020F0502020204030204" pitchFamily="34" charset="0"/>
              </a:rPr>
              <a:t>Overview, Data, Model, Assessment, Prediction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sz="1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1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zurell</a:t>
            </a:r>
            <a:r>
              <a:rPr lang="fr-FR" sz="1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et al., 2020)</a:t>
            </a:r>
            <a:endParaRPr lang="fr-FR" sz="1100" dirty="0">
              <a:cs typeface="Calibri" panose="020F0502020204030204" pitchFamily="34" charset="0"/>
            </a:endParaRPr>
          </a:p>
        </p:txBody>
      </p:sp>
      <p:grpSp>
        <p:nvGrpSpPr>
          <p:cNvPr id="1081" name="Groupe 1080">
            <a:extLst>
              <a:ext uri="{FF2B5EF4-FFF2-40B4-BE49-F238E27FC236}">
                <a16:creationId xmlns:a16="http://schemas.microsoft.com/office/drawing/2014/main" id="{6A27C4D6-FB58-8E78-7352-7B5BE8277484}"/>
              </a:ext>
            </a:extLst>
          </p:cNvPr>
          <p:cNvGrpSpPr/>
          <p:nvPr/>
        </p:nvGrpSpPr>
        <p:grpSpPr>
          <a:xfrm>
            <a:off x="1393735" y="2042975"/>
            <a:ext cx="2217765" cy="1667716"/>
            <a:chOff x="1682856" y="1270815"/>
            <a:chExt cx="2217765" cy="166771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837382-2440-9263-DB43-40313116C4E0}"/>
                </a:ext>
              </a:extLst>
            </p:cNvPr>
            <p:cNvSpPr/>
            <p:nvPr/>
          </p:nvSpPr>
          <p:spPr>
            <a:xfrm>
              <a:off x="1686897" y="1270815"/>
              <a:ext cx="1685801" cy="2699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1. </a:t>
              </a:r>
              <a:r>
                <a:rPr lang="fr-FR" sz="1400" b="1" dirty="0" err="1">
                  <a:solidFill>
                    <a:schemeClr val="tx1"/>
                  </a:solidFill>
                  <a:cs typeface="Calibri" panose="020F0502020204030204" pitchFamily="34" charset="0"/>
                </a:rPr>
                <a:t>Biological</a:t>
              </a:r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 data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19322954-296A-EA0A-ED53-3C6091FD9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82" t="6812" r="21395" b="6077"/>
            <a:stretch/>
          </p:blipFill>
          <p:spPr>
            <a:xfrm>
              <a:off x="1682856" y="1566931"/>
              <a:ext cx="1472723" cy="1371600"/>
            </a:xfrm>
            <a:prstGeom prst="rect">
              <a:avLst/>
            </a:prstGeom>
          </p:spPr>
        </p:pic>
        <p:cxnSp>
          <p:nvCxnSpPr>
            <p:cNvPr id="1029" name="Connecteur droit avec flèche 1028">
              <a:extLst>
                <a:ext uri="{FF2B5EF4-FFF2-40B4-BE49-F238E27FC236}">
                  <a16:creationId xmlns:a16="http://schemas.microsoft.com/office/drawing/2014/main" id="{6A1679C5-61AD-F298-8A6E-5403CAC64D49}"/>
                </a:ext>
              </a:extLst>
            </p:cNvPr>
            <p:cNvCxnSpPr>
              <a:cxnSpLocks/>
            </p:cNvCxnSpPr>
            <p:nvPr/>
          </p:nvCxnSpPr>
          <p:spPr>
            <a:xfrm>
              <a:off x="3260541" y="2284242"/>
              <a:ext cx="640080" cy="0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82" name="Groupe 1081">
            <a:extLst>
              <a:ext uri="{FF2B5EF4-FFF2-40B4-BE49-F238E27FC236}">
                <a16:creationId xmlns:a16="http://schemas.microsoft.com/office/drawing/2014/main" id="{A0DD2057-88C1-E8E0-3BA9-C3938A54E0AA}"/>
              </a:ext>
            </a:extLst>
          </p:cNvPr>
          <p:cNvGrpSpPr/>
          <p:nvPr/>
        </p:nvGrpSpPr>
        <p:grpSpPr>
          <a:xfrm>
            <a:off x="3631513" y="2042975"/>
            <a:ext cx="2274348" cy="1667716"/>
            <a:chOff x="4129353" y="1270815"/>
            <a:chExt cx="2274348" cy="16677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030D17-7824-4306-ACA4-E2B9484F3168}"/>
                </a:ext>
              </a:extLst>
            </p:cNvPr>
            <p:cNvSpPr/>
            <p:nvPr/>
          </p:nvSpPr>
          <p:spPr>
            <a:xfrm>
              <a:off x="4129353" y="1270815"/>
              <a:ext cx="1975967" cy="277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2. </a:t>
              </a:r>
              <a:r>
                <a:rPr lang="fr-FR" sz="1400" b="1" dirty="0" err="1">
                  <a:solidFill>
                    <a:schemeClr val="tx1"/>
                  </a:solidFill>
                  <a:cs typeface="Calibri" panose="020F0502020204030204" pitchFamily="34" charset="0"/>
                </a:rPr>
                <a:t>Environmental</a:t>
              </a:r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 data</a:t>
              </a: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D5A7BAF1-1762-8286-87F1-FE9B9DA9E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683" t="12639" r="28033" b="24331"/>
            <a:stretch/>
          </p:blipFill>
          <p:spPr>
            <a:xfrm>
              <a:off x="4184487" y="1566931"/>
              <a:ext cx="1405992" cy="1371600"/>
            </a:xfrm>
            <a:prstGeom prst="rect">
              <a:avLst/>
            </a:prstGeom>
          </p:spPr>
        </p:pic>
        <p:cxnSp>
          <p:nvCxnSpPr>
            <p:cNvPr id="1037" name="Connecteur droit avec flèche 1036">
              <a:extLst>
                <a:ext uri="{FF2B5EF4-FFF2-40B4-BE49-F238E27FC236}">
                  <a16:creationId xmlns:a16="http://schemas.microsoft.com/office/drawing/2014/main" id="{E19D6625-30CA-6223-61EE-2260D1DF56DE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21" y="2252731"/>
              <a:ext cx="640080" cy="0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83" name="Groupe 1082">
            <a:extLst>
              <a:ext uri="{FF2B5EF4-FFF2-40B4-BE49-F238E27FC236}">
                <a16:creationId xmlns:a16="http://schemas.microsoft.com/office/drawing/2014/main" id="{D1CAD5D5-6208-C497-1FF6-D8E85DA34BEA}"/>
              </a:ext>
            </a:extLst>
          </p:cNvPr>
          <p:cNvGrpSpPr/>
          <p:nvPr/>
        </p:nvGrpSpPr>
        <p:grpSpPr>
          <a:xfrm>
            <a:off x="6121547" y="2042975"/>
            <a:ext cx="2468338" cy="1667716"/>
            <a:chOff x="6619387" y="1270815"/>
            <a:chExt cx="2468338" cy="16677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46CB2A-DC32-EB6F-C665-28C10511B88C}"/>
                </a:ext>
              </a:extLst>
            </p:cNvPr>
            <p:cNvSpPr/>
            <p:nvPr/>
          </p:nvSpPr>
          <p:spPr>
            <a:xfrm>
              <a:off x="6702951" y="1270815"/>
              <a:ext cx="1685801" cy="2699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3. Data </a:t>
              </a:r>
              <a:r>
                <a:rPr lang="fr-FR" sz="1400" b="1" dirty="0" err="1">
                  <a:solidFill>
                    <a:schemeClr val="tx1"/>
                  </a:solidFill>
                  <a:cs typeface="Calibri" panose="020F0502020204030204" pitchFamily="34" charset="0"/>
                </a:rPr>
                <a:t>cleaning</a:t>
              </a:r>
              <a:endParaRPr lang="fr-FR" sz="1400" b="1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4EC3CDA-A7FF-9706-F3AB-9D43329F7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9387" y="1566931"/>
              <a:ext cx="1626244" cy="1371600"/>
            </a:xfrm>
            <a:prstGeom prst="rect">
              <a:avLst/>
            </a:prstGeom>
          </p:spPr>
        </p:pic>
        <p:cxnSp>
          <p:nvCxnSpPr>
            <p:cNvPr id="1039" name="Connecteur droit avec flèche 1038">
              <a:extLst>
                <a:ext uri="{FF2B5EF4-FFF2-40B4-BE49-F238E27FC236}">
                  <a16:creationId xmlns:a16="http://schemas.microsoft.com/office/drawing/2014/main" id="{A9683128-B0DA-9D2A-4B67-05B06D5FACF2}"/>
                </a:ext>
              </a:extLst>
            </p:cNvPr>
            <p:cNvCxnSpPr>
              <a:cxnSpLocks/>
            </p:cNvCxnSpPr>
            <p:nvPr/>
          </p:nvCxnSpPr>
          <p:spPr>
            <a:xfrm>
              <a:off x="8447645" y="2252731"/>
              <a:ext cx="640080" cy="0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84" name="Groupe 1083">
            <a:extLst>
              <a:ext uri="{FF2B5EF4-FFF2-40B4-BE49-F238E27FC236}">
                <a16:creationId xmlns:a16="http://schemas.microsoft.com/office/drawing/2014/main" id="{06D07803-DD31-10D6-E5E1-2F7645B07C76}"/>
              </a:ext>
            </a:extLst>
          </p:cNvPr>
          <p:cNvGrpSpPr/>
          <p:nvPr/>
        </p:nvGrpSpPr>
        <p:grpSpPr>
          <a:xfrm>
            <a:off x="8776698" y="2042975"/>
            <a:ext cx="2103120" cy="2347552"/>
            <a:chOff x="9274538" y="1270815"/>
            <a:chExt cx="2103120" cy="2347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A85609-EF7F-C1A4-F042-C5E03FD5C153}"/>
                </a:ext>
              </a:extLst>
            </p:cNvPr>
            <p:cNvSpPr/>
            <p:nvPr/>
          </p:nvSpPr>
          <p:spPr>
            <a:xfrm>
              <a:off x="9304432" y="1270815"/>
              <a:ext cx="1685801" cy="222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4. Variable </a:t>
              </a:r>
              <a:r>
                <a:rPr lang="fr-FR" sz="1400" b="1" dirty="0" err="1">
                  <a:solidFill>
                    <a:schemeClr val="tx1"/>
                  </a:solidFill>
                  <a:cs typeface="Calibri" panose="020F0502020204030204" pitchFamily="34" charset="0"/>
                </a:rPr>
                <a:t>selection</a:t>
              </a:r>
              <a:endParaRPr lang="fr-FR" sz="1400" b="1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1034" name="Picture 10" descr="Journal and Conferences on Mathematics: A Pass to Variable Selection">
              <a:extLst>
                <a:ext uri="{FF2B5EF4-FFF2-40B4-BE49-F238E27FC236}">
                  <a16:creationId xmlns:a16="http://schemas.microsoft.com/office/drawing/2014/main" id="{9B47B3AC-1F7E-5F7A-6270-4E005DE5B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4" t="23198" r="20436"/>
            <a:stretch/>
          </p:blipFill>
          <p:spPr bwMode="auto">
            <a:xfrm>
              <a:off x="9274538" y="1566931"/>
              <a:ext cx="2103120" cy="13072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0" name="Connecteur droit avec flèche 1039">
              <a:extLst>
                <a:ext uri="{FF2B5EF4-FFF2-40B4-BE49-F238E27FC236}">
                  <a16:creationId xmlns:a16="http://schemas.microsoft.com/office/drawing/2014/main" id="{260975AE-DEA0-AA9D-FF71-68DD62B73C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181478" y="3293576"/>
              <a:ext cx="640080" cy="9502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88" name="Groupe 1087">
            <a:extLst>
              <a:ext uri="{FF2B5EF4-FFF2-40B4-BE49-F238E27FC236}">
                <a16:creationId xmlns:a16="http://schemas.microsoft.com/office/drawing/2014/main" id="{00D79D2D-6583-140B-469F-CD72F69D350E}"/>
              </a:ext>
            </a:extLst>
          </p:cNvPr>
          <p:cNvGrpSpPr/>
          <p:nvPr/>
        </p:nvGrpSpPr>
        <p:grpSpPr>
          <a:xfrm>
            <a:off x="1163941" y="4447529"/>
            <a:ext cx="2836125" cy="1759999"/>
            <a:chOff x="3953724" y="3594061"/>
            <a:chExt cx="2836125" cy="1759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C188-BEAF-B582-3FBD-629ACAF5475C}"/>
                </a:ext>
              </a:extLst>
            </p:cNvPr>
            <p:cNvSpPr/>
            <p:nvPr/>
          </p:nvSpPr>
          <p:spPr>
            <a:xfrm>
              <a:off x="4051417" y="3594061"/>
              <a:ext cx="1685801" cy="2224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8. </a:t>
              </a:r>
              <a:r>
                <a:rPr lang="fr-FR" sz="1400" b="1" dirty="0" err="1">
                  <a:solidFill>
                    <a:schemeClr val="tx1"/>
                  </a:solidFill>
                  <a:cs typeface="Calibri" panose="020F0502020204030204" pitchFamily="34" charset="0"/>
                </a:rPr>
                <a:t>Prediction</a:t>
              </a:r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 &amp; mapping</a:t>
              </a:r>
            </a:p>
          </p:txBody>
        </p:sp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2D505AD6-8ADF-DE24-9C78-25ECC5C2B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724" t="4433" r="10046" b="3596"/>
            <a:stretch/>
          </p:blipFill>
          <p:spPr>
            <a:xfrm>
              <a:off x="3953724" y="3982460"/>
              <a:ext cx="2265054" cy="1371600"/>
            </a:xfrm>
            <a:prstGeom prst="rect">
              <a:avLst/>
            </a:prstGeom>
          </p:spPr>
        </p:pic>
        <p:cxnSp>
          <p:nvCxnSpPr>
            <p:cNvPr id="1041" name="Connecteur droit avec flèche 1040">
              <a:extLst>
                <a:ext uri="{FF2B5EF4-FFF2-40B4-BE49-F238E27FC236}">
                  <a16:creationId xmlns:a16="http://schemas.microsoft.com/office/drawing/2014/main" id="{2CFC35AF-19D5-7A57-6075-0C564D9A2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9769" y="4805749"/>
              <a:ext cx="640080" cy="9502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C5E02FC5-042F-F94B-253C-C77051B7D309}"/>
              </a:ext>
            </a:extLst>
          </p:cNvPr>
          <p:cNvSpPr/>
          <p:nvPr/>
        </p:nvSpPr>
        <p:spPr>
          <a:xfrm>
            <a:off x="3986864" y="4474736"/>
            <a:ext cx="1685801" cy="269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cs typeface="Calibri" panose="020F0502020204030204" pitchFamily="34" charset="0"/>
              </a:rPr>
              <a:t>7. Evaluation &amp; </a:t>
            </a:r>
            <a:r>
              <a:rPr lang="fr-FR" sz="1400" b="1" dirty="0" err="1">
                <a:solidFill>
                  <a:schemeClr val="tx1"/>
                </a:solidFill>
                <a:cs typeface="Calibri" panose="020F0502020204030204" pitchFamily="34" charset="0"/>
              </a:rPr>
              <a:t>selection</a:t>
            </a:r>
            <a:endParaRPr lang="fr-FR" sz="1400" b="1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grpSp>
        <p:nvGrpSpPr>
          <p:cNvPr id="1087" name="Groupe 1086">
            <a:extLst>
              <a:ext uri="{FF2B5EF4-FFF2-40B4-BE49-F238E27FC236}">
                <a16:creationId xmlns:a16="http://schemas.microsoft.com/office/drawing/2014/main" id="{08C69FB8-9807-7831-3633-161C8F1E0D66}"/>
              </a:ext>
            </a:extLst>
          </p:cNvPr>
          <p:cNvGrpSpPr/>
          <p:nvPr/>
        </p:nvGrpSpPr>
        <p:grpSpPr>
          <a:xfrm>
            <a:off x="5579659" y="4464375"/>
            <a:ext cx="2124224" cy="1781691"/>
            <a:chOff x="6077499" y="3692215"/>
            <a:chExt cx="2124224" cy="178169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E0899B-FF6D-AE2F-9A0D-D1A8D13E8171}"/>
                </a:ext>
              </a:extLst>
            </p:cNvPr>
            <p:cNvSpPr/>
            <p:nvPr/>
          </p:nvSpPr>
          <p:spPr>
            <a:xfrm>
              <a:off x="6515922" y="3692215"/>
              <a:ext cx="1685801" cy="2699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6. Model </a:t>
              </a:r>
              <a:r>
                <a:rPr lang="fr-FR" sz="1400" b="1" dirty="0" err="1">
                  <a:solidFill>
                    <a:schemeClr val="tx1"/>
                  </a:solidFill>
                  <a:cs typeface="Calibri" panose="020F0502020204030204" pitchFamily="34" charset="0"/>
                </a:rPr>
                <a:t>fitting</a:t>
              </a:r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 &amp; calibration </a:t>
              </a:r>
            </a:p>
          </p:txBody>
        </p:sp>
        <p:cxnSp>
          <p:nvCxnSpPr>
            <p:cNvPr id="1073" name="Connecteur droit avec flèche 1072">
              <a:extLst>
                <a:ext uri="{FF2B5EF4-FFF2-40B4-BE49-F238E27FC236}">
                  <a16:creationId xmlns:a16="http://schemas.microsoft.com/office/drawing/2014/main" id="{8BF1D5E4-4F5A-45DB-D2E4-DB5DD91724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7499" y="4791686"/>
              <a:ext cx="640080" cy="9502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075" name="Groupe 1074">
              <a:extLst>
                <a:ext uri="{FF2B5EF4-FFF2-40B4-BE49-F238E27FC236}">
                  <a16:creationId xmlns:a16="http://schemas.microsoft.com/office/drawing/2014/main" id="{DAE3CADE-5B59-FA68-D241-955723923F4D}"/>
                </a:ext>
              </a:extLst>
            </p:cNvPr>
            <p:cNvGrpSpPr/>
            <p:nvPr/>
          </p:nvGrpSpPr>
          <p:grpSpPr>
            <a:xfrm>
              <a:off x="6861975" y="4101457"/>
              <a:ext cx="1097280" cy="1372449"/>
              <a:chOff x="4848022" y="3187926"/>
              <a:chExt cx="1507858" cy="1944581"/>
            </a:xfrm>
          </p:grpSpPr>
          <p:pic>
            <p:nvPicPr>
              <p:cNvPr id="1076" name="Image 1075">
                <a:extLst>
                  <a:ext uri="{FF2B5EF4-FFF2-40B4-BE49-F238E27FC236}">
                    <a16:creationId xmlns:a16="http://schemas.microsoft.com/office/drawing/2014/main" id="{037C0746-B3AC-129A-4F33-05F213400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2635" y="3837950"/>
                <a:ext cx="703245" cy="640081"/>
              </a:xfrm>
              <a:prstGeom prst="rect">
                <a:avLst/>
              </a:prstGeom>
            </p:spPr>
          </p:pic>
          <p:pic>
            <p:nvPicPr>
              <p:cNvPr id="1077" name="Image 1076">
                <a:extLst>
                  <a:ext uri="{FF2B5EF4-FFF2-40B4-BE49-F238E27FC236}">
                    <a16:creationId xmlns:a16="http://schemas.microsoft.com/office/drawing/2014/main" id="{9F0D3F59-3BD9-8AD9-65F7-DB0A3CA3B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0328" y="3187926"/>
                <a:ext cx="703245" cy="640081"/>
              </a:xfrm>
              <a:prstGeom prst="rect">
                <a:avLst/>
              </a:prstGeom>
            </p:spPr>
          </p:pic>
          <p:pic>
            <p:nvPicPr>
              <p:cNvPr id="1078" name="Image 1077">
                <a:extLst>
                  <a:ext uri="{FF2B5EF4-FFF2-40B4-BE49-F238E27FC236}">
                    <a16:creationId xmlns:a16="http://schemas.microsoft.com/office/drawing/2014/main" id="{262BE7CF-AEC8-AC50-19CE-41C114C54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8023" y="4492426"/>
                <a:ext cx="703245" cy="640081"/>
              </a:xfrm>
              <a:prstGeom prst="rect">
                <a:avLst/>
              </a:prstGeom>
            </p:spPr>
          </p:pic>
          <p:pic>
            <p:nvPicPr>
              <p:cNvPr id="1079" name="Image 1078">
                <a:extLst>
                  <a:ext uri="{FF2B5EF4-FFF2-40B4-BE49-F238E27FC236}">
                    <a16:creationId xmlns:a16="http://schemas.microsoft.com/office/drawing/2014/main" id="{D416E94F-8684-C233-4A84-3142C7511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52635" y="4491228"/>
                <a:ext cx="703245" cy="640079"/>
              </a:xfrm>
              <a:prstGeom prst="rect">
                <a:avLst/>
              </a:prstGeom>
            </p:spPr>
          </p:pic>
          <p:pic>
            <p:nvPicPr>
              <p:cNvPr id="1080" name="Image 1079">
                <a:extLst>
                  <a:ext uri="{FF2B5EF4-FFF2-40B4-BE49-F238E27FC236}">
                    <a16:creationId xmlns:a16="http://schemas.microsoft.com/office/drawing/2014/main" id="{0C406FAC-8C79-3524-D308-A514D5AC3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48022" y="3828011"/>
                <a:ext cx="703245" cy="640081"/>
              </a:xfrm>
              <a:prstGeom prst="rect">
                <a:avLst/>
              </a:prstGeom>
            </p:spPr>
          </p:pic>
        </p:grpSp>
      </p:grpSp>
      <p:grpSp>
        <p:nvGrpSpPr>
          <p:cNvPr id="1086" name="Groupe 1085">
            <a:extLst>
              <a:ext uri="{FF2B5EF4-FFF2-40B4-BE49-F238E27FC236}">
                <a16:creationId xmlns:a16="http://schemas.microsoft.com/office/drawing/2014/main" id="{E39DB89A-BDAA-1957-BF74-FF6A9FBF6B77}"/>
              </a:ext>
            </a:extLst>
          </p:cNvPr>
          <p:cNvGrpSpPr/>
          <p:nvPr/>
        </p:nvGrpSpPr>
        <p:grpSpPr>
          <a:xfrm>
            <a:off x="7658848" y="4474736"/>
            <a:ext cx="3520024" cy="1740006"/>
            <a:chOff x="8156688" y="3702576"/>
            <a:chExt cx="3520024" cy="1740006"/>
          </a:xfrm>
        </p:grpSpPr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6C9A92DF-D1C6-2DFD-AB22-B6EADD902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2388" t="4678" r="20789" b="6577"/>
            <a:stretch/>
          </p:blipFill>
          <p:spPr>
            <a:xfrm>
              <a:off x="8756671" y="4070982"/>
              <a:ext cx="1541343" cy="1371600"/>
            </a:xfrm>
            <a:prstGeom prst="rect">
              <a:avLst/>
            </a:prstGeom>
          </p:spPr>
        </p:pic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419DFA68-DB67-2104-704D-A41161EBFC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2174" t="4433" r="22812" b="7101"/>
            <a:stretch/>
          </p:blipFill>
          <p:spPr>
            <a:xfrm>
              <a:off x="10179707" y="4070982"/>
              <a:ext cx="1497005" cy="137160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A37CE96-D2B8-3CF2-10CB-29DFE6C956D3}"/>
                </a:ext>
              </a:extLst>
            </p:cNvPr>
            <p:cNvSpPr/>
            <p:nvPr/>
          </p:nvSpPr>
          <p:spPr>
            <a:xfrm>
              <a:off x="9336806" y="3702576"/>
              <a:ext cx="1685801" cy="249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5. Data </a:t>
              </a:r>
              <a:r>
                <a:rPr lang="fr-FR" sz="1400" b="1" dirty="0" err="1">
                  <a:solidFill>
                    <a:schemeClr val="tx1"/>
                  </a:solidFill>
                  <a:cs typeface="Calibri" panose="020F0502020204030204" pitchFamily="34" charset="0"/>
                </a:rPr>
                <a:t>partitioning</a:t>
              </a:r>
              <a:endParaRPr lang="fr-FR" sz="1400" b="1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cxnSp>
          <p:nvCxnSpPr>
            <p:cNvPr id="1074" name="Connecteur droit avec flèche 1073">
              <a:extLst>
                <a:ext uri="{FF2B5EF4-FFF2-40B4-BE49-F238E27FC236}">
                  <a16:creationId xmlns:a16="http://schemas.microsoft.com/office/drawing/2014/main" id="{CFA3C848-2BCF-A324-0A50-D923A9BCA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56688" y="4796437"/>
              <a:ext cx="640080" cy="9502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026" name="Picture 2" descr="Démarrer avec R et découverte de RStudio">
            <a:extLst>
              <a:ext uri="{FF2B5EF4-FFF2-40B4-BE49-F238E27FC236}">
                <a16:creationId xmlns:a16="http://schemas.microsoft.com/office/drawing/2014/main" id="{84816D39-237B-E8C5-D8B0-0519A3D08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161" y="631090"/>
            <a:ext cx="822960" cy="63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24">
            <a:extLst>
              <a:ext uri="{FF2B5EF4-FFF2-40B4-BE49-F238E27FC236}">
                <a16:creationId xmlns:a16="http://schemas.microsoft.com/office/drawing/2014/main" id="{B6C4AFF5-38A1-823F-C03C-66388F007A79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  <a:cs typeface="Calibri" panose="020F0502020204030204" pitchFamily="34" charset="0"/>
              </a:rPr>
              <a:t>Modeling </a:t>
            </a:r>
            <a:r>
              <a:rPr lang="en-US" sz="2000" b="1" dirty="0">
                <a:solidFill>
                  <a:srgbClr val="7030A0"/>
                </a:solidFill>
                <a:cs typeface="Calibri" panose="020F0502020204030204" pitchFamily="34" charset="0"/>
              </a:rPr>
              <a:t>strategy</a:t>
            </a:r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FA106F50-DBEE-9B21-CE6E-76CBF113052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1078"/>
          <a:stretch/>
        </p:blipFill>
        <p:spPr>
          <a:xfrm>
            <a:off x="4069380" y="4939947"/>
            <a:ext cx="1456204" cy="1257299"/>
          </a:xfrm>
          <a:prstGeom prst="rect">
            <a:avLst/>
          </a:prstGeom>
        </p:spPr>
      </p:pic>
      <p:pic>
        <p:nvPicPr>
          <p:cNvPr id="5" name="Picture 4" descr="Python Logo - PNG y Vector">
            <a:extLst>
              <a:ext uri="{FF2B5EF4-FFF2-40B4-BE49-F238E27FC236}">
                <a16:creationId xmlns:a16="http://schemas.microsoft.com/office/drawing/2014/main" id="{0A8C2B3C-C231-5200-4E09-7790E536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120" y="642353"/>
            <a:ext cx="640080" cy="7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66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620539" y="6356350"/>
            <a:ext cx="27432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12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83FF6A1F-3582-4E84-B8BB-1EC786130426}"/>
              </a:ext>
            </a:extLst>
          </p:cNvPr>
          <p:cNvSpPr txBox="1">
            <a:spLocks/>
          </p:cNvSpPr>
          <p:nvPr/>
        </p:nvSpPr>
        <p:spPr>
          <a:xfrm>
            <a:off x="862053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pPr/>
              <a:t>12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7304095-BD2F-4855-8096-409852AC349C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94DC84B-C419-4B80-BE9A-4F9095A96250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cs typeface="Calibri" panose="020F0502020204030204" pitchFamily="34" charset="0"/>
              </a:rPr>
              <a:t>1.	Collection and selection of earthworm data</a:t>
            </a:r>
            <a:endParaRPr lang="fr-FR" sz="2000" b="1" dirty="0">
              <a:solidFill>
                <a:srgbClr val="7030A0"/>
              </a:solidFill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0946A30-5B33-45D3-B3E6-F368BF79D665}"/>
              </a:ext>
            </a:extLst>
          </p:cNvPr>
          <p:cNvSpPr txBox="1"/>
          <p:nvPr/>
        </p:nvSpPr>
        <p:spPr>
          <a:xfrm>
            <a:off x="4309728" y="1588802"/>
            <a:ext cx="7424828" cy="28146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LandWorm</a:t>
            </a:r>
            <a:r>
              <a:rPr lang="fr-FR" sz="20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(2023-2026 FRB-MTE-OFB)</a:t>
            </a:r>
          </a:p>
          <a:p>
            <a:pPr>
              <a:lnSpc>
                <a:spcPct val="150000"/>
              </a:lnSpc>
            </a:pPr>
            <a:endParaRPr lang="fr-FR" sz="20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Application of different filters (protocols, land use, …)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3 822 earthworm observations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Between 1990 and 2023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880EEF-1BB3-2CE7-0779-04325939E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2" t="6812" r="21395" b="6077"/>
          <a:stretch/>
        </p:blipFill>
        <p:spPr>
          <a:xfrm>
            <a:off x="457444" y="2436163"/>
            <a:ext cx="2925111" cy="2724262"/>
          </a:xfrm>
          <a:prstGeom prst="rect">
            <a:avLst/>
          </a:prstGeom>
        </p:spPr>
      </p:pic>
      <p:sp>
        <p:nvSpPr>
          <p:cNvPr id="20" name="ZoneTexte 25">
            <a:extLst>
              <a:ext uri="{FF2B5EF4-FFF2-40B4-BE49-F238E27FC236}">
                <a16:creationId xmlns:a16="http://schemas.microsoft.com/office/drawing/2014/main" id="{083B9DF8-9E68-BD78-938B-6FCBAE20760F}"/>
              </a:ext>
            </a:extLst>
          </p:cNvPr>
          <p:cNvSpPr txBox="1"/>
          <p:nvPr/>
        </p:nvSpPr>
        <p:spPr>
          <a:xfrm>
            <a:off x="3708401" y="4685375"/>
            <a:ext cx="7914396" cy="15817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Earthworm</a:t>
            </a:r>
            <a:r>
              <a:rPr lang="fr-FR" sz="20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1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0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000" b="1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abundance</a:t>
            </a:r>
            <a:r>
              <a:rPr lang="fr-FR" sz="20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000" b="1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biomass</a:t>
            </a:r>
            <a:r>
              <a:rPr lang="fr-FR" sz="20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000" b="1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richness</a:t>
            </a:r>
            <a:r>
              <a:rPr lang="fr-FR" sz="20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GPS </a:t>
            </a:r>
            <a:r>
              <a:rPr lang="fr-FR" sz="2000" b="1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coordinates</a:t>
            </a:r>
            <a:endParaRPr lang="fr-FR" sz="20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Land use</a:t>
            </a:r>
          </a:p>
        </p:txBody>
      </p:sp>
      <p:pic>
        <p:nvPicPr>
          <p:cNvPr id="2" name="Image 9" descr="Une image contenant texte, Police, logo, capture d’écran&#10;&#10;Description générée automatiquement">
            <a:extLst>
              <a:ext uri="{FF2B5EF4-FFF2-40B4-BE49-F238E27FC236}">
                <a16:creationId xmlns:a16="http://schemas.microsoft.com/office/drawing/2014/main" id="{A6443E4F-D893-2F6F-6238-F082E9669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46" y="1442882"/>
            <a:ext cx="1523338" cy="6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94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87DD44-B48D-147E-4771-7362D831A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910849"/>
              </p:ext>
            </p:extLst>
          </p:nvPr>
        </p:nvGraphicFramePr>
        <p:xfrm>
          <a:off x="1105630" y="1581167"/>
          <a:ext cx="9980739" cy="5062810"/>
        </p:xfrm>
        <a:graphic>
          <a:graphicData uri="http://schemas.openxmlformats.org/drawingml/2006/table">
            <a:tbl>
              <a:tblPr/>
              <a:tblGrid>
                <a:gridCol w="1812098">
                  <a:extLst>
                    <a:ext uri="{9D8B030D-6E8A-4147-A177-3AD203B41FA5}">
                      <a16:colId xmlns:a16="http://schemas.microsoft.com/office/drawing/2014/main" val="1706543540"/>
                    </a:ext>
                  </a:extLst>
                </a:gridCol>
                <a:gridCol w="4643120">
                  <a:extLst>
                    <a:ext uri="{9D8B030D-6E8A-4147-A177-3AD203B41FA5}">
                      <a16:colId xmlns:a16="http://schemas.microsoft.com/office/drawing/2014/main" val="1320923147"/>
                    </a:ext>
                  </a:extLst>
                </a:gridCol>
                <a:gridCol w="1437613">
                  <a:extLst>
                    <a:ext uri="{9D8B030D-6E8A-4147-A177-3AD203B41FA5}">
                      <a16:colId xmlns:a16="http://schemas.microsoft.com/office/drawing/2014/main" val="1169080719"/>
                    </a:ext>
                  </a:extLst>
                </a:gridCol>
                <a:gridCol w="945647">
                  <a:extLst>
                    <a:ext uri="{9D8B030D-6E8A-4147-A177-3AD203B41FA5}">
                      <a16:colId xmlns:a16="http://schemas.microsoft.com/office/drawing/2014/main" val="3431325058"/>
                    </a:ext>
                  </a:extLst>
                </a:gridCol>
                <a:gridCol w="1142261">
                  <a:extLst>
                    <a:ext uri="{9D8B030D-6E8A-4147-A177-3AD203B41FA5}">
                      <a16:colId xmlns:a16="http://schemas.microsoft.com/office/drawing/2014/main" val="123223875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Descriptions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scale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Reference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Resolution 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028688"/>
                  </a:ext>
                </a:extLst>
              </a:tr>
              <a:tr h="33858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 use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Forest (broad-leaved forest and mixed forest)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1990 - 2023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LandWorm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database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096476"/>
                  </a:ext>
                </a:extLst>
              </a:tr>
              <a:tr h="338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Pastures, meadows and other permanent grasslands under agricultural use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915746"/>
                  </a:ext>
                </a:extLst>
              </a:tr>
              <a:tr h="338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Non-irrigated arable land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(annual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crop, inter crop, market gardening)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509535"/>
                  </a:ext>
                </a:extLst>
              </a:tr>
              <a:tr h="44804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urban areas (urban lawn, ornamental garden, urban allotment garden, urban forest)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51789"/>
                  </a:ext>
                </a:extLst>
              </a:tr>
              <a:tr h="27558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Vineyards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711539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Natural grasslands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014060"/>
                  </a:ext>
                </a:extLst>
              </a:tr>
              <a:tr h="1722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67927"/>
                  </a:ext>
                </a:extLst>
              </a:tr>
              <a:tr h="1722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937834"/>
                  </a:ext>
                </a:extLst>
              </a:tr>
              <a:tr h="504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Climate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19 standard bioclimatic variables: annual precipitation, annual temperature,…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1981 - 2010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CHELSA  (Karger et al., 2017)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30 arc-second, ~ 800 m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691549"/>
                  </a:ext>
                </a:extLst>
              </a:tr>
              <a:tr h="185172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Soil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Silt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Roman </a:t>
                      </a:r>
                      <a:r>
                        <a:rPr lang="en-US" sz="1100" b="0" i="0" u="none" strike="noStrike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Dobarco</a:t>
                      </a:r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et al., 2022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90 m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611098"/>
                  </a:ext>
                </a:extLst>
              </a:tr>
              <a:tr h="1851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Clay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71645"/>
                  </a:ext>
                </a:extLst>
              </a:tr>
              <a:tr h="1851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Sand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39795"/>
                  </a:ext>
                </a:extLst>
              </a:tr>
              <a:tr h="1851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pH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2009 - 2012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JRC (Ballabio et al., 2019)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250 m</a:t>
                      </a:r>
                    </a:p>
                  </a:txBody>
                  <a:tcPr marL="5864" marR="5864" marT="586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1461284"/>
                  </a:ext>
                </a:extLst>
              </a:tr>
              <a:tr h="1851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Calcium carbonates (CaCO3)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85841"/>
                  </a:ext>
                </a:extLst>
              </a:tr>
              <a:tr h="1851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C/N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16374"/>
                  </a:ext>
                </a:extLst>
              </a:tr>
              <a:tr h="1851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Carbone content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63831"/>
                  </a:ext>
                </a:extLst>
              </a:tr>
              <a:tr h="1851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Nitrogen (N)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896107"/>
                  </a:ext>
                </a:extLst>
              </a:tr>
              <a:tr h="1851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Phosphorus (P)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032365"/>
                  </a:ext>
                </a:extLst>
              </a:tr>
              <a:tr h="1851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Potassium (K)</a:t>
                      </a:r>
                    </a:p>
                  </a:txBody>
                  <a:tcPr marL="5864" marR="5864" marT="5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687635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248775" y="6356350"/>
            <a:ext cx="2743200" cy="365125"/>
          </a:xfrm>
        </p:spPr>
        <p:txBody>
          <a:bodyPr/>
          <a:lstStyle/>
          <a:p>
            <a:fld id="{E8E963B7-37A0-4AC9-95FB-AD85C5B13107}" type="slidenum">
              <a:rPr lang="fr-FR" smtClean="0"/>
              <a:t>13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35F788-0C0A-4520-8032-161ADFD5B66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/>
              <a:t>Materials and methods</a:t>
            </a:r>
            <a:endParaRPr lang="fr-FR" sz="28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ACB7D2-EAF5-8B3E-F26D-128AB5E1B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3" t="12639" r="28033" b="24331"/>
          <a:stretch/>
        </p:blipFill>
        <p:spPr>
          <a:xfrm>
            <a:off x="10271113" y="316465"/>
            <a:ext cx="1181418" cy="1152518"/>
          </a:xfrm>
          <a:prstGeom prst="rect">
            <a:avLst/>
          </a:prstGeom>
        </p:spPr>
      </p:pic>
      <p:sp>
        <p:nvSpPr>
          <p:cNvPr id="2" name="ZoneTexte 24">
            <a:extLst>
              <a:ext uri="{FF2B5EF4-FFF2-40B4-BE49-F238E27FC236}">
                <a16:creationId xmlns:a16="http://schemas.microsoft.com/office/drawing/2014/main" id="{8C392865-EB47-C351-6177-D2930FCFB4A9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cs typeface="Calibri" panose="020F0502020204030204" pitchFamily="34" charset="0"/>
              </a:rPr>
              <a:t>2.	Environmental data collection</a:t>
            </a:r>
            <a:endParaRPr lang="fr-FR" sz="2000" b="1" dirty="0">
              <a:solidFill>
                <a:srgbClr val="7030A0"/>
              </a:solidFill>
              <a:cs typeface="Calibri" panose="020F0502020204030204" pitchFamily="34" charset="0"/>
            </a:endParaRPr>
          </a:p>
        </p:txBody>
      </p:sp>
      <p:pic>
        <p:nvPicPr>
          <p:cNvPr id="6" name="Graphic 5" descr="Download with solid fill">
            <a:extLst>
              <a:ext uri="{FF2B5EF4-FFF2-40B4-BE49-F238E27FC236}">
                <a16:creationId xmlns:a16="http://schemas.microsoft.com/office/drawing/2014/main" id="{B4956793-AAD7-B619-0F69-B6D3819AD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" y="4300360"/>
            <a:ext cx="548640" cy="548640"/>
          </a:xfrm>
          <a:prstGeom prst="rect">
            <a:avLst/>
          </a:prstGeom>
        </p:spPr>
      </p:pic>
      <p:pic>
        <p:nvPicPr>
          <p:cNvPr id="10" name="Graphic 9" descr="Download with solid fill">
            <a:extLst>
              <a:ext uri="{FF2B5EF4-FFF2-40B4-BE49-F238E27FC236}">
                <a16:creationId xmlns:a16="http://schemas.microsoft.com/office/drawing/2014/main" id="{FD03B4DC-8ECB-C583-8B51-4DB7896C4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" y="537754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66D1245-D8BD-42B0-A49C-36650733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903" y="1180108"/>
            <a:ext cx="3902980" cy="329184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14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3063E-6B35-34E1-ADE3-BA7151C76630}"/>
              </a:ext>
            </a:extLst>
          </p:cNvPr>
          <p:cNvSpPr txBox="1"/>
          <p:nvPr/>
        </p:nvSpPr>
        <p:spPr>
          <a:xfrm>
            <a:off x="6638737" y="5892953"/>
            <a:ext cx="2805044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fr-FR" sz="1600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biomass</a:t>
            </a:r>
            <a:r>
              <a:rPr lang="fr-FR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(g/m²)</a:t>
            </a:r>
            <a:endParaRPr lang="fr-FR" sz="16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1C6EA48-B4AB-98D0-5770-9E1DEBB82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0" t="4492" r="2077" b="53623"/>
          <a:stretch/>
        </p:blipFill>
        <p:spPr bwMode="auto">
          <a:xfrm>
            <a:off x="1028701" y="1773963"/>
            <a:ext cx="2361618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886E0BC-C1EE-ED54-4733-B6F0875C7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7" t="4058" r="1932" b="54058"/>
          <a:stretch/>
        </p:blipFill>
        <p:spPr bwMode="auto">
          <a:xfrm>
            <a:off x="4736368" y="4362756"/>
            <a:ext cx="2260372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D7C11F2-5D4F-1A8E-05FB-A64B3FA56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7" t="4492" r="1932" b="53623"/>
          <a:stretch/>
        </p:blipFill>
        <p:spPr bwMode="auto">
          <a:xfrm>
            <a:off x="8737574" y="1773963"/>
            <a:ext cx="2260371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24">
            <a:extLst>
              <a:ext uri="{FF2B5EF4-FFF2-40B4-BE49-F238E27FC236}">
                <a16:creationId xmlns:a16="http://schemas.microsoft.com/office/drawing/2014/main" id="{C2C4DB94-2482-821C-291E-CB00F2A30340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3.	Data </a:t>
            </a:r>
            <a:r>
              <a:rPr lang="fr-FR" sz="2000" b="1" dirty="0" err="1">
                <a:solidFill>
                  <a:srgbClr val="7030A0"/>
                </a:solidFill>
              </a:rPr>
              <a:t>cleaning</a:t>
            </a:r>
            <a:endParaRPr lang="fr-FR" sz="2000" b="1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2F3F86-2C9E-D11A-E857-606B19C17F96}"/>
              </a:ext>
            </a:extLst>
          </p:cNvPr>
          <p:cNvSpPr txBox="1"/>
          <p:nvPr/>
        </p:nvSpPr>
        <p:spPr>
          <a:xfrm>
            <a:off x="623544" y="1442891"/>
            <a:ext cx="11212855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fr-FR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Total </a:t>
            </a:r>
            <a:r>
              <a:rPr lang="fr-FR" sz="1600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abundance</a:t>
            </a:r>
            <a:r>
              <a:rPr lang="fr-FR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1600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ind</a:t>
            </a:r>
            <a:r>
              <a:rPr lang="fr-FR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./m²) 					                                     Total </a:t>
            </a:r>
            <a:r>
              <a:rPr lang="fr-FR" sz="1600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taxonomic</a:t>
            </a:r>
            <a:r>
              <a:rPr lang="fr-FR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richness</a:t>
            </a:r>
            <a:r>
              <a:rPr lang="fr-FR" sz="1600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fr-FR" sz="1600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Graphic 13" descr="Back outline">
            <a:extLst>
              <a:ext uri="{FF2B5EF4-FFF2-40B4-BE49-F238E27FC236}">
                <a16:creationId xmlns:a16="http://schemas.microsoft.com/office/drawing/2014/main" id="{A3033790-BAB9-D824-9E01-BBE7A87C9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744095">
            <a:off x="2982753" y="4493039"/>
            <a:ext cx="914400" cy="914400"/>
          </a:xfrm>
          <a:prstGeom prst="rect">
            <a:avLst/>
          </a:prstGeom>
        </p:spPr>
      </p:pic>
      <p:pic>
        <p:nvPicPr>
          <p:cNvPr id="16" name="Graphic 15" descr="Back outline">
            <a:extLst>
              <a:ext uri="{FF2B5EF4-FFF2-40B4-BE49-F238E27FC236}">
                <a16:creationId xmlns:a16="http://schemas.microsoft.com/office/drawing/2014/main" id="{148B9C8E-3629-69E3-3CFC-02FFCBBF6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6395702" flipH="1">
            <a:off x="8366155" y="4416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3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15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pic>
        <p:nvPicPr>
          <p:cNvPr id="9" name="Picture 10" descr="Journal and Conferences on Mathematics: A Pass to Variable Selection">
            <a:extLst>
              <a:ext uri="{FF2B5EF4-FFF2-40B4-BE49-F238E27FC236}">
                <a16:creationId xmlns:a16="http://schemas.microsoft.com/office/drawing/2014/main" id="{FF92510B-176B-713D-DB0D-2A384B48E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4" t="23198" r="20436"/>
          <a:stretch/>
        </p:blipFill>
        <p:spPr bwMode="auto">
          <a:xfrm>
            <a:off x="1718448" y="1884055"/>
            <a:ext cx="1627366" cy="101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B97512-4C1B-777F-F65C-FDC2AC852669}"/>
              </a:ext>
            </a:extLst>
          </p:cNvPr>
          <p:cNvSpPr txBox="1"/>
          <p:nvPr/>
        </p:nvSpPr>
        <p:spPr>
          <a:xfrm>
            <a:off x="676754" y="3848123"/>
            <a:ext cx="402589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cs typeface="Calibri" panose="020F0502020204030204" pitchFamily="34" charset="0"/>
              </a:rPr>
              <a:t>Random</a:t>
            </a:r>
            <a:r>
              <a:rPr lang="fr-FR" b="1" dirty="0">
                <a:cs typeface="Calibri" panose="020F0502020204030204" pitchFamily="34" charset="0"/>
              </a:rPr>
              <a:t> Forest model</a:t>
            </a:r>
          </a:p>
          <a:p>
            <a:endParaRPr lang="fr-FR" dirty="0">
              <a:cs typeface="Calibri" panose="020F0502020204030204" pitchFamily="34" charset="0"/>
            </a:endParaRPr>
          </a:p>
          <a:p>
            <a:pPr lvl="1"/>
            <a:r>
              <a:rPr lang="fr-FR" dirty="0">
                <a:cs typeface="Calibri" panose="020F0502020204030204" pitchFamily="34" charset="0"/>
              </a:rPr>
              <a:t>Variable importance </a:t>
            </a:r>
            <a:r>
              <a:rPr lang="fr-FR" sz="1100" dirty="0">
                <a:cs typeface="Calibri" panose="020F0502020204030204" pitchFamily="34" charset="0"/>
              </a:rPr>
              <a:t>(Fourcade &amp; </a:t>
            </a:r>
            <a:r>
              <a:rPr lang="fr-FR" sz="1100" dirty="0" err="1">
                <a:cs typeface="Calibri" panose="020F0502020204030204" pitchFamily="34" charset="0"/>
              </a:rPr>
              <a:t>Vercauteren</a:t>
            </a:r>
            <a:r>
              <a:rPr lang="fr-FR" sz="1100" dirty="0">
                <a:cs typeface="Calibri" panose="020F0502020204030204" pitchFamily="34" charset="0"/>
              </a:rPr>
              <a:t>, 2022; Zeiss et al., 2024)</a:t>
            </a:r>
          </a:p>
          <a:p>
            <a:pPr lvl="1"/>
            <a:endParaRPr lang="fr-FR" dirty="0">
              <a:cs typeface="Calibri" panose="020F0502020204030204" pitchFamily="34" charset="0"/>
            </a:endParaRPr>
          </a:p>
          <a:p>
            <a:pPr lvl="1"/>
            <a:r>
              <a:rPr lang="fr-FR" dirty="0" err="1">
                <a:cs typeface="Calibri" panose="020F0502020204030204" pitchFamily="34" charset="0"/>
              </a:rPr>
              <a:t>Avoid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dirty="0" err="1">
                <a:cs typeface="Calibri" panose="020F0502020204030204" pitchFamily="34" charset="0"/>
              </a:rPr>
              <a:t>overfitting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sz="1100" dirty="0">
                <a:cs typeface="Calibri" panose="020F0502020204030204" pitchFamily="34" charset="0"/>
              </a:rPr>
              <a:t>(Vaughan et </a:t>
            </a:r>
            <a:r>
              <a:rPr lang="fr-FR" sz="1100" dirty="0" err="1">
                <a:cs typeface="Calibri" panose="020F0502020204030204" pitchFamily="34" charset="0"/>
              </a:rPr>
              <a:t>Ormerod</a:t>
            </a:r>
            <a:r>
              <a:rPr lang="fr-FR" sz="1100" dirty="0">
                <a:cs typeface="Calibri" panose="020F0502020204030204" pitchFamily="34" charset="0"/>
              </a:rPr>
              <a:t>, 2005)</a:t>
            </a:r>
          </a:p>
          <a:p>
            <a:endParaRPr lang="fr-FR" dirty="0">
              <a:cs typeface="Calibri" panose="020F050202020403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680379B-0E0B-6ABD-FBE8-0287E6348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936006"/>
              </p:ext>
            </p:extLst>
          </p:nvPr>
        </p:nvGraphicFramePr>
        <p:xfrm>
          <a:off x="5358760" y="1131663"/>
          <a:ext cx="6508119" cy="5278064"/>
        </p:xfrm>
        <a:graphic>
          <a:graphicData uri="http://schemas.openxmlformats.org/drawingml/2006/table">
            <a:tbl>
              <a:tblPr/>
              <a:tblGrid>
                <a:gridCol w="937729">
                  <a:extLst>
                    <a:ext uri="{9D8B030D-6E8A-4147-A177-3AD203B41FA5}">
                      <a16:colId xmlns:a16="http://schemas.microsoft.com/office/drawing/2014/main" val="625151138"/>
                    </a:ext>
                  </a:extLst>
                </a:gridCol>
                <a:gridCol w="2785195">
                  <a:extLst>
                    <a:ext uri="{9D8B030D-6E8A-4147-A177-3AD203B41FA5}">
                      <a16:colId xmlns:a16="http://schemas.microsoft.com/office/drawing/2014/main" val="1170966405"/>
                    </a:ext>
                  </a:extLst>
                </a:gridCol>
                <a:gridCol w="2785195">
                  <a:extLst>
                    <a:ext uri="{9D8B030D-6E8A-4147-A177-3AD203B41FA5}">
                      <a16:colId xmlns:a16="http://schemas.microsoft.com/office/drawing/2014/main" val="2346107813"/>
                    </a:ext>
                  </a:extLst>
                </a:gridCol>
              </a:tblGrid>
              <a:tr h="385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7620" marR="7620" marT="76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Abbr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620" marR="7620" marT="76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227797"/>
                  </a:ext>
                </a:extLst>
              </a:tr>
              <a:tr h="20437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Land use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Forest (all types)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137054"/>
                  </a:ext>
                </a:extLst>
              </a:tr>
              <a:tr h="2043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Gua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Green urban areas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103939"/>
                  </a:ext>
                </a:extLst>
              </a:tr>
              <a:tr h="2043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Nag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Natural grasslands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01813"/>
                  </a:ext>
                </a:extLst>
              </a:tr>
              <a:tr h="2043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Nial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Non-irrigated arable land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311597"/>
                  </a:ext>
                </a:extLst>
              </a:tr>
              <a:tr h="76246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Pmo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Pastures, meadows and other permanent grasslands under agricultural use</a:t>
                      </a:r>
                    </a:p>
                  </a:txBody>
                  <a:tcPr marL="7620" marR="7620" marT="76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0954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Viny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Vineyards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45824"/>
                  </a:ext>
                </a:extLst>
              </a:tr>
              <a:tr h="3445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7620" marR="7620" marT="76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37417"/>
                  </a:ext>
                </a:extLst>
              </a:tr>
              <a:tr h="2043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Lat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510837"/>
                  </a:ext>
                </a:extLst>
              </a:tr>
              <a:tr h="3851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Climate</a:t>
                      </a:r>
                    </a:p>
                  </a:txBody>
                  <a:tcPr marL="7620" marR="7620" marT="76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bio12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Annual precipitation amount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122863"/>
                  </a:ext>
                </a:extLst>
              </a:tr>
              <a:tr h="20437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bio3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Isothermality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884966"/>
                  </a:ext>
                </a:extLst>
              </a:tr>
              <a:tr h="32227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Soil</a:t>
                      </a:r>
                    </a:p>
                  </a:txBody>
                  <a:tcPr marL="7620" marR="7620" marT="762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Clay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Clay particles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579747"/>
                  </a:ext>
                </a:extLst>
              </a:tr>
              <a:tr h="22795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Silt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Silt particles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93263"/>
                  </a:ext>
                </a:extLst>
              </a:tr>
              <a:tr h="22795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CaCO3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Calcium carbonates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47548"/>
                  </a:ext>
                </a:extLst>
              </a:tr>
              <a:tr h="22795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Phosphorus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33588"/>
                  </a:ext>
                </a:extLst>
              </a:tr>
              <a:tr h="22795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N</a:t>
                      </a:r>
                    </a:p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Calibri" panose="020F0502020204030204" pitchFamily="34" charset="0"/>
                        </a:rPr>
                        <a:t>Nitrogen</a:t>
                      </a:r>
                    </a:p>
                    <a:p>
                      <a:pPr algn="ctr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60786"/>
                  </a:ext>
                </a:extLst>
              </a:tr>
            </a:tbl>
          </a:graphicData>
        </a:graphic>
      </p:graphicFrame>
      <p:sp>
        <p:nvSpPr>
          <p:cNvPr id="2" name="ZoneTexte 24">
            <a:extLst>
              <a:ext uri="{FF2B5EF4-FFF2-40B4-BE49-F238E27FC236}">
                <a16:creationId xmlns:a16="http://schemas.microsoft.com/office/drawing/2014/main" id="{278BC063-E273-95B4-C255-3F1E52A8E7D8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4.	Variable </a:t>
            </a:r>
            <a:r>
              <a:rPr lang="fr-FR" sz="2000" b="1" dirty="0" err="1">
                <a:solidFill>
                  <a:srgbClr val="7030A0"/>
                </a:solidFill>
              </a:rPr>
              <a:t>selection</a:t>
            </a:r>
            <a:endParaRPr lang="fr-FR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25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16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1C76BD0-DEE9-0CDB-A265-26DDDE1350F9}"/>
              </a:ext>
            </a:extLst>
          </p:cNvPr>
          <p:cNvGrpSpPr/>
          <p:nvPr/>
        </p:nvGrpSpPr>
        <p:grpSpPr>
          <a:xfrm>
            <a:off x="824263" y="1716446"/>
            <a:ext cx="1793677" cy="3611206"/>
            <a:chOff x="8738797" y="4070982"/>
            <a:chExt cx="1559217" cy="3095319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B4DC174C-44AE-8EC1-46D0-51B5F2D3C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88" t="4678" r="20789" b="6577"/>
            <a:stretch/>
          </p:blipFill>
          <p:spPr>
            <a:xfrm>
              <a:off x="8756671" y="4070982"/>
              <a:ext cx="1541343" cy="137160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FE7D62C-D154-FCF3-F2F5-0786F65C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174" t="4433" r="22812" b="7101"/>
            <a:stretch/>
          </p:blipFill>
          <p:spPr>
            <a:xfrm>
              <a:off x="8738797" y="5794701"/>
              <a:ext cx="1497005" cy="137160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BC64B6A5-CDC1-6726-39C9-B87DDDA7DBB9}"/>
              </a:ext>
            </a:extLst>
          </p:cNvPr>
          <p:cNvSpPr txBox="1"/>
          <p:nvPr/>
        </p:nvSpPr>
        <p:spPr>
          <a:xfrm>
            <a:off x="2948417" y="1619677"/>
            <a:ext cx="60976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fr-F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Data partition (3 576 </a:t>
            </a:r>
            <a:r>
              <a:rPr lang="fr-FR" b="1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rows</a:t>
            </a:r>
            <a:r>
              <a:rPr lang="fr-F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, 1</a:t>
            </a:r>
            <a:r>
              <a:rPr lang="fr-FR" b="1" dirty="0">
                <a:solidFill>
                  <a:srgbClr val="222222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5</a:t>
            </a:r>
            <a:r>
              <a:rPr lang="fr-F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columns</a:t>
            </a:r>
            <a:r>
              <a:rPr lang="fr-F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22222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T</a:t>
            </a:r>
            <a:r>
              <a:rPr lang="fr-F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rain data (80 %)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222222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222222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222222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lvl="1" algn="l" fontAlgn="base"/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22222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T</a:t>
            </a:r>
            <a:r>
              <a:rPr lang="fr-F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est data (20 %)</a:t>
            </a:r>
          </a:p>
        </p:txBody>
      </p:sp>
      <p:pic>
        <p:nvPicPr>
          <p:cNvPr id="4098" name="Picture 2" descr="Database icons set, 100 big data universal icons set, data analysis, statistics, analytics web signs - stock vector">
            <a:extLst>
              <a:ext uri="{FF2B5EF4-FFF2-40B4-BE49-F238E27FC236}">
                <a16:creationId xmlns:a16="http://schemas.microsoft.com/office/drawing/2014/main" id="{8C602A3D-6DD1-F41C-10F8-A6EF90C32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20524" r="94314" b="62355"/>
          <a:stretch/>
        </p:blipFill>
        <p:spPr bwMode="auto">
          <a:xfrm>
            <a:off x="3214126" y="2342653"/>
            <a:ext cx="532436" cy="5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s set, 100 big data universal icons set, data analysis, statistics, analytics web signs - stock vector">
            <a:extLst>
              <a:ext uri="{FF2B5EF4-FFF2-40B4-BE49-F238E27FC236}">
                <a16:creationId xmlns:a16="http://schemas.microsoft.com/office/drawing/2014/main" id="{9EDE25A5-86AB-EE32-D2F9-2F5B16299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20524" r="94314" b="62355"/>
          <a:stretch/>
        </p:blipFill>
        <p:spPr bwMode="auto">
          <a:xfrm>
            <a:off x="3214126" y="4277428"/>
            <a:ext cx="532436" cy="5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24">
            <a:extLst>
              <a:ext uri="{FF2B5EF4-FFF2-40B4-BE49-F238E27FC236}">
                <a16:creationId xmlns:a16="http://schemas.microsoft.com/office/drawing/2014/main" id="{F7ACA39C-4E6C-1304-25F4-3BFDBAE172DB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5.	Data </a:t>
            </a:r>
            <a:r>
              <a:rPr lang="fr-FR" sz="2000" b="1" dirty="0" err="1">
                <a:solidFill>
                  <a:srgbClr val="7030A0"/>
                </a:solidFill>
              </a:rPr>
              <a:t>partitioning</a:t>
            </a:r>
            <a:endParaRPr lang="fr-FR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81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17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1C76BD0-DEE9-0CDB-A265-26DDDE1350F9}"/>
              </a:ext>
            </a:extLst>
          </p:cNvPr>
          <p:cNvGrpSpPr/>
          <p:nvPr/>
        </p:nvGrpSpPr>
        <p:grpSpPr>
          <a:xfrm>
            <a:off x="824263" y="1716446"/>
            <a:ext cx="1793677" cy="3611206"/>
            <a:chOff x="8738797" y="4070982"/>
            <a:chExt cx="1559217" cy="3095319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B4DC174C-44AE-8EC1-46D0-51B5F2D3C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88" t="4678" r="20789" b="6577"/>
            <a:stretch/>
          </p:blipFill>
          <p:spPr>
            <a:xfrm>
              <a:off x="8756671" y="4070982"/>
              <a:ext cx="1541343" cy="137160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FE7D62C-D154-FCF3-F2F5-0786F65CE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174" t="4433" r="22812" b="7101"/>
            <a:stretch/>
          </p:blipFill>
          <p:spPr>
            <a:xfrm>
              <a:off x="8738797" y="5794701"/>
              <a:ext cx="1497005" cy="13716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CBBAF5-F834-0DD8-A09A-A984A018F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203" y="687745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1622C6-036C-335C-725E-42E7F1231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203" y="2607647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BA358D-DA2E-4231-DCAA-FB091A636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204" y="4527550"/>
            <a:ext cx="36575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24">
            <a:extLst>
              <a:ext uri="{FF2B5EF4-FFF2-40B4-BE49-F238E27FC236}">
                <a16:creationId xmlns:a16="http://schemas.microsoft.com/office/drawing/2014/main" id="{72DAACE4-6E0A-6433-672D-9C350162E9E3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5.	Data </a:t>
            </a:r>
            <a:r>
              <a:rPr lang="fr-FR" sz="2000" b="1" dirty="0" err="1">
                <a:solidFill>
                  <a:srgbClr val="7030A0"/>
                </a:solidFill>
              </a:rPr>
              <a:t>partitioning</a:t>
            </a:r>
            <a:endParaRPr lang="fr-FR" sz="2000" b="1" dirty="0">
              <a:solidFill>
                <a:srgbClr val="7030A0"/>
              </a:solidFill>
            </a:endParaRPr>
          </a:p>
        </p:txBody>
      </p:sp>
      <p:sp>
        <p:nvSpPr>
          <p:cNvPr id="7" name="ZoneTexte 14">
            <a:extLst>
              <a:ext uri="{FF2B5EF4-FFF2-40B4-BE49-F238E27FC236}">
                <a16:creationId xmlns:a16="http://schemas.microsoft.com/office/drawing/2014/main" id="{000E5B7C-F632-D93A-DE6B-4431C43BBA35}"/>
              </a:ext>
            </a:extLst>
          </p:cNvPr>
          <p:cNvSpPr txBox="1"/>
          <p:nvPr/>
        </p:nvSpPr>
        <p:spPr>
          <a:xfrm>
            <a:off x="1330927" y="6028891"/>
            <a:ext cx="829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on-</a:t>
            </a:r>
            <a:r>
              <a:rPr lang="fr-FR" sz="18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fr-FR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Kolmogorov-Smirnov test</a:t>
            </a:r>
            <a:r>
              <a:rPr lang="fr-FR" dirty="0"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18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p-value &gt; 0.05) </a:t>
            </a:r>
            <a:r>
              <a:rPr lang="fr-FR" sz="1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(Guisan et al., 2017)</a:t>
            </a:r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0" name="ZoneTexte 12">
            <a:extLst>
              <a:ext uri="{FF2B5EF4-FFF2-40B4-BE49-F238E27FC236}">
                <a16:creationId xmlns:a16="http://schemas.microsoft.com/office/drawing/2014/main" id="{C97767EA-CC99-BD7E-1AF1-80D970603CE3}"/>
              </a:ext>
            </a:extLst>
          </p:cNvPr>
          <p:cNvSpPr txBox="1"/>
          <p:nvPr/>
        </p:nvSpPr>
        <p:spPr>
          <a:xfrm>
            <a:off x="2948417" y="1619677"/>
            <a:ext cx="60976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fr-F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Data partition (3 576 </a:t>
            </a:r>
            <a:r>
              <a:rPr lang="fr-FR" b="1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rows</a:t>
            </a:r>
            <a:r>
              <a:rPr lang="fr-F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, 15 </a:t>
            </a:r>
            <a:r>
              <a:rPr lang="fr-FR" b="1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columns</a:t>
            </a:r>
            <a:r>
              <a:rPr lang="fr-FR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22222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T</a:t>
            </a:r>
            <a:r>
              <a:rPr lang="fr-F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rain data (80 %)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222222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222222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endParaRPr lang="fr-FR" dirty="0">
              <a:solidFill>
                <a:srgbClr val="222222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lvl="1" algn="l" fontAlgn="base"/>
            <a:endParaRPr lang="fr-FR" b="0" i="0" dirty="0">
              <a:solidFill>
                <a:srgbClr val="222222"/>
              </a:solidFill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22222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T</a:t>
            </a:r>
            <a:r>
              <a:rPr lang="fr-F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est data (20 %)</a:t>
            </a:r>
          </a:p>
        </p:txBody>
      </p:sp>
      <p:pic>
        <p:nvPicPr>
          <p:cNvPr id="11" name="Picture 2" descr="Database icons set, 100 big data universal icons set, data analysis, statistics, analytics web signs - stock vector">
            <a:extLst>
              <a:ext uri="{FF2B5EF4-FFF2-40B4-BE49-F238E27FC236}">
                <a16:creationId xmlns:a16="http://schemas.microsoft.com/office/drawing/2014/main" id="{6B25DC9E-8B76-F436-AB71-20126D784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20524" r="94314" b="62355"/>
          <a:stretch/>
        </p:blipFill>
        <p:spPr bwMode="auto">
          <a:xfrm>
            <a:off x="3214126" y="2342653"/>
            <a:ext cx="532436" cy="5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base icons set, 100 big data universal icons set, data analysis, statistics, analytics web signs - stock vector">
            <a:extLst>
              <a:ext uri="{FF2B5EF4-FFF2-40B4-BE49-F238E27FC236}">
                <a16:creationId xmlns:a16="http://schemas.microsoft.com/office/drawing/2014/main" id="{79A7DF27-4341-2883-551A-9CB7A1072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20524" r="94314" b="62355"/>
          <a:stretch/>
        </p:blipFill>
        <p:spPr bwMode="auto">
          <a:xfrm>
            <a:off x="3214126" y="4277428"/>
            <a:ext cx="532436" cy="5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2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18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E332250-D4BE-DB62-1A05-43570A1FAFFB}"/>
              </a:ext>
            </a:extLst>
          </p:cNvPr>
          <p:cNvGrpSpPr/>
          <p:nvPr/>
        </p:nvGrpSpPr>
        <p:grpSpPr>
          <a:xfrm>
            <a:off x="677662" y="2693329"/>
            <a:ext cx="2216521" cy="2399560"/>
            <a:chOff x="4765256" y="3784821"/>
            <a:chExt cx="1590624" cy="179780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039D4E7-0924-B358-6891-06BBF0855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2635" y="3794760"/>
              <a:ext cx="703245" cy="64008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23AA67D-79AD-7690-31F3-0EED00089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19864" y="4370128"/>
              <a:ext cx="700008" cy="637135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18D7AB6-5C5C-A2B3-C8A4-9B574E8F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65256" y="4906588"/>
              <a:ext cx="703245" cy="64008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2A397A2-6901-2767-637A-38FD25A7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4942550"/>
              <a:ext cx="703245" cy="64008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14B27EC-C1C9-BE3D-F837-497E6D6AC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8022" y="3784821"/>
              <a:ext cx="703245" cy="6400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9D83376-A5E3-2222-1C92-B318D05066F2}"/>
                  </a:ext>
                </a:extLst>
              </p:cNvPr>
              <p:cNvSpPr txBox="1"/>
              <p:nvPr/>
            </p:nvSpPr>
            <p:spPr>
              <a:xfrm>
                <a:off x="4429484" y="2308831"/>
                <a:ext cx="6858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r-FR" sz="1600" i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fr-FR" sz="1600" dirty="0"/>
                        <m:t>𝑔𝑙𝑚</m:t>
                      </m:r>
                      <m:r>
                        <m:rPr>
                          <m:nor/>
                        </m:rPr>
                        <a:rPr lang="fr-FR" sz="1600" dirty="0"/>
                        <m:t>(</m:t>
                      </m:r>
                      <m:r>
                        <m:rPr>
                          <m:nor/>
                        </m:rPr>
                        <a:rPr lang="fr-FR" sz="1600" dirty="0"/>
                        <m:t>𝑦</m:t>
                      </m:r>
                      <m:r>
                        <m:rPr>
                          <m:nor/>
                        </m:rPr>
                        <a:rPr lang="en-US" sz="1600" b="0" i="0" dirty="0" smtClean="0"/>
                        <m:t> </m:t>
                      </m:r>
                      <m:r>
                        <m:rPr>
                          <m:nor/>
                        </m:rPr>
                        <a:rPr lang="fr-FR" sz="1600" dirty="0"/>
                        <m:t>~ </m:t>
                      </m:r>
                      <m:r>
                        <m:rPr>
                          <m:nor/>
                        </m:rPr>
                        <a:rPr lang="fr-FR" sz="1600" dirty="0"/>
                        <m:t>𝑥</m:t>
                      </m:r>
                      <m:r>
                        <m:rPr>
                          <m:nor/>
                        </m:rPr>
                        <a:rPr lang="fr-FR" sz="1600" dirty="0"/>
                        <m:t>1 + </m:t>
                      </m:r>
                      <m:r>
                        <m:rPr>
                          <m:nor/>
                        </m:rPr>
                        <a:rPr lang="fr-FR" sz="1600" dirty="0"/>
                        <m:t>𝑥</m:t>
                      </m:r>
                      <m:r>
                        <m:rPr>
                          <m:nor/>
                        </m:rPr>
                        <a:rPr lang="fr-FR" sz="1600" dirty="0"/>
                        <m:t>2 + … + </m:t>
                      </m:r>
                      <m:r>
                        <m:rPr>
                          <m:nor/>
                        </m:rPr>
                        <a:rPr lang="fr-FR" sz="1600" dirty="0"/>
                        <m:t>𝑥𝑛</m:t>
                      </m:r>
                      <m:r>
                        <m:rPr>
                          <m:nor/>
                        </m:rPr>
                        <a:rPr lang="fr-FR" sz="1600" dirty="0"/>
                        <m:t>, </m:t>
                      </m:r>
                      <m:r>
                        <m:rPr>
                          <m:nor/>
                        </m:rPr>
                        <a:rPr lang="fr-FR" sz="1600" dirty="0"/>
                        <m:t>𝑓𝑎𝑚𝑖𝑙𝑦</m:t>
                      </m:r>
                      <m:r>
                        <m:rPr>
                          <m:nor/>
                        </m:rPr>
                        <a:rPr lang="fr-FR" sz="1600" dirty="0"/>
                        <m:t> = ′</m:t>
                      </m:r>
                      <m:r>
                        <m:rPr>
                          <m:nor/>
                        </m:rPr>
                        <a:rPr lang="fr-FR" sz="1600" dirty="0"/>
                        <m:t>𝑔𝑎𝑢𝑠𝑠𝑖𝑎𝑛</m:t>
                      </m:r>
                      <m:r>
                        <m:rPr>
                          <m:nor/>
                        </m:rPr>
                        <a:rPr lang="fr-FR" sz="1600" dirty="0"/>
                        <m:t>′, </m:t>
                      </m:r>
                      <m:r>
                        <m:rPr>
                          <m:nor/>
                        </m:rPr>
                        <a:rPr lang="fr-FR" sz="1600" dirty="0"/>
                        <m:t>𝑑𝑎𝑡𝑎</m:t>
                      </m:r>
                      <m:r>
                        <m:rPr>
                          <m:nor/>
                        </m:rPr>
                        <a:rPr lang="fr-FR" sz="1600" dirty="0"/>
                        <m:t> = </m:t>
                      </m:r>
                      <m:r>
                        <m:rPr>
                          <m:nor/>
                        </m:rPr>
                        <a:rPr lang="fr-FR" sz="1600" dirty="0"/>
                        <m:t>𝑑𝑎𝑡𝑎</m:t>
                      </m:r>
                      <m:r>
                        <m:rPr>
                          <m:nor/>
                        </m:rPr>
                        <a:rPr lang="fr-FR" sz="1600" dirty="0"/>
                        <m:t>)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09D83376-A5E3-2222-1C92-B318D0506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484" y="2308831"/>
                <a:ext cx="6858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86DA0757-5FE1-4F5B-EC14-11C772769398}"/>
                  </a:ext>
                </a:extLst>
              </p:cNvPr>
              <p:cNvSpPr txBox="1"/>
              <p:nvPr/>
            </p:nvSpPr>
            <p:spPr>
              <a:xfrm>
                <a:off x="4429484" y="4671687"/>
                <a:ext cx="6858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𝑔𝑎𝑚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 +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𝑥𝑛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𝑓𝑎𝑚𝑖𝑙𝑦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=′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𝑔𝑎𝑢𝑠𝑠𝑖𝑎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𝑚𝑒𝑡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𝑜𝑑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=′</m:t>
                      </m:r>
                      <m:r>
                        <m:rPr>
                          <m:nor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REML</m:t>
                      </m:r>
                      <m:r>
                        <m:rPr>
                          <m:nor/>
                        </m:rP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′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6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86DA0757-5FE1-4F5B-EC14-11C772769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484" y="4671687"/>
                <a:ext cx="6858000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03615DB-FE94-7268-13C0-907B7815B778}"/>
              </a:ext>
            </a:extLst>
          </p:cNvPr>
          <p:cNvSpPr txBox="1"/>
          <p:nvPr/>
        </p:nvSpPr>
        <p:spPr>
          <a:xfrm>
            <a:off x="3545564" y="171714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b="1" dirty="0" err="1">
                <a:cs typeface="Calibri" panose="020F0502020204030204" pitchFamily="34" charset="0"/>
              </a:rPr>
              <a:t>Generalized</a:t>
            </a:r>
            <a:r>
              <a:rPr lang="fr-FR" b="1" dirty="0">
                <a:cs typeface="Calibri" panose="020F0502020204030204" pitchFamily="34" charset="0"/>
              </a:rPr>
              <a:t> </a:t>
            </a:r>
            <a:r>
              <a:rPr lang="fr-FR" b="1" dirty="0" err="1">
                <a:cs typeface="Calibri" panose="020F0502020204030204" pitchFamily="34" charset="0"/>
              </a:rPr>
              <a:t>Linear</a:t>
            </a:r>
            <a:r>
              <a:rPr lang="fr-FR" b="1" dirty="0">
                <a:cs typeface="Calibri" panose="020F0502020204030204" pitchFamily="34" charset="0"/>
              </a:rPr>
              <a:t> </a:t>
            </a:r>
            <a:r>
              <a:rPr lang="fr-FR" b="1" dirty="0" err="1">
                <a:cs typeface="Calibri" panose="020F0502020204030204" pitchFamily="34" charset="0"/>
              </a:rPr>
              <a:t>Models</a:t>
            </a:r>
            <a:r>
              <a:rPr lang="fr-FR" b="1" dirty="0">
                <a:cs typeface="Calibri" panose="020F0502020204030204" pitchFamily="34" charset="0"/>
              </a:rPr>
              <a:t> (GLM)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17C4B-7E74-0E50-EAA2-96DE8B8008CE}"/>
              </a:ext>
            </a:extLst>
          </p:cNvPr>
          <p:cNvSpPr txBox="1"/>
          <p:nvPr/>
        </p:nvSpPr>
        <p:spPr>
          <a:xfrm>
            <a:off x="430375" y="2088083"/>
            <a:ext cx="371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T</a:t>
            </a:r>
            <a:r>
              <a:rPr lang="fr-F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raditional</a:t>
            </a: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regression</a:t>
            </a: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algorithms</a:t>
            </a:r>
            <a:endParaRPr lang="fr-FR" b="1" dirty="0"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599A6E-E299-FBAD-15ED-E375734B4023}"/>
              </a:ext>
            </a:extLst>
          </p:cNvPr>
          <p:cNvSpPr txBox="1"/>
          <p:nvPr/>
        </p:nvSpPr>
        <p:spPr>
          <a:xfrm>
            <a:off x="2683412" y="4130117"/>
            <a:ext cx="6147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fr-FR" b="1" dirty="0" err="1">
                <a:cs typeface="Calibri" panose="020F0502020204030204" pitchFamily="34" charset="0"/>
              </a:rPr>
              <a:t>Generalized</a:t>
            </a:r>
            <a:r>
              <a:rPr lang="fr-FR" b="1" dirty="0">
                <a:cs typeface="Calibri" panose="020F0502020204030204" pitchFamily="34" charset="0"/>
              </a:rPr>
              <a:t> Additive </a:t>
            </a:r>
            <a:r>
              <a:rPr lang="fr-FR" b="1" dirty="0" err="1">
                <a:cs typeface="Calibri" panose="020F0502020204030204" pitchFamily="34" charset="0"/>
              </a:rPr>
              <a:t>Models</a:t>
            </a:r>
            <a:r>
              <a:rPr lang="fr-FR" b="1" dirty="0">
                <a:cs typeface="Calibri" panose="020F0502020204030204" pitchFamily="34" charset="0"/>
              </a:rPr>
              <a:t> (GAM)</a:t>
            </a:r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3E6EEFE8-CB0E-2B4D-1B79-9801E5B20DBA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6.	Model </a:t>
            </a:r>
            <a:r>
              <a:rPr lang="fr-FR" sz="2000" b="1" dirty="0" err="1">
                <a:solidFill>
                  <a:srgbClr val="7030A0"/>
                </a:solidFill>
              </a:rPr>
              <a:t>fitting</a:t>
            </a:r>
            <a:r>
              <a:rPr lang="fr-FR" sz="2000" b="1" dirty="0">
                <a:solidFill>
                  <a:srgbClr val="7030A0"/>
                </a:solidFill>
              </a:rPr>
              <a:t> and calibration </a:t>
            </a:r>
          </a:p>
        </p:txBody>
      </p:sp>
    </p:spTree>
    <p:extLst>
      <p:ext uri="{BB962C8B-B14F-4D97-AF65-F5344CB8AC3E}">
        <p14:creationId xmlns:p14="http://schemas.microsoft.com/office/powerpoint/2010/main" val="215528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19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B3A4E4D-5CB6-D967-0110-8CD0D7D39D22}"/>
                  </a:ext>
                </a:extLst>
              </p:cNvPr>
              <p:cNvSpPr txBox="1"/>
              <p:nvPr/>
            </p:nvSpPr>
            <p:spPr>
              <a:xfrm>
                <a:off x="4608195" y="1975596"/>
                <a:ext cx="69128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𝑟𝑎𝑛𝑑𝑜𝑚𝐹𝑜𝑟𝑒𝑠𝑡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𝑟𝑒𝑝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],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[[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𝑟𝑒𝑝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]],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𝑖𝑚𝑝𝑜𝑟𝑡𝑎𝑛𝑐𝑒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𝑇𝑅𝑈𝐸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6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B3A4E4D-5CB6-D967-0110-8CD0D7D39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195" y="1975596"/>
                <a:ext cx="691286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1016BA2A-A961-75FC-6DF4-8A653C1F3266}"/>
              </a:ext>
            </a:extLst>
          </p:cNvPr>
          <p:cNvSpPr txBox="1"/>
          <p:nvPr/>
        </p:nvSpPr>
        <p:spPr>
          <a:xfrm>
            <a:off x="4482134" y="3821234"/>
            <a:ext cx="428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cs typeface="Calibri" panose="020F0502020204030204" pitchFamily="34" charset="0"/>
              </a:rPr>
              <a:t>RF final model: tuning by </a:t>
            </a:r>
            <a:r>
              <a:rPr lang="fr-FR" b="1" dirty="0" err="1">
                <a:cs typeface="Calibri" panose="020F0502020204030204" pitchFamily="34" charset="0"/>
              </a:rPr>
              <a:t>grid</a:t>
            </a:r>
            <a:endParaRPr lang="fr-FR" b="1" dirty="0">
              <a:cs typeface="Calibri" panose="020F050202020403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AD3604C-29AC-F23B-E69E-5B7913152BDF}"/>
              </a:ext>
            </a:extLst>
          </p:cNvPr>
          <p:cNvSpPr txBox="1"/>
          <p:nvPr/>
        </p:nvSpPr>
        <p:spPr>
          <a:xfrm>
            <a:off x="4482134" y="1543615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cs typeface="Calibri" panose="020F0502020204030204" pitchFamily="34" charset="0"/>
              </a:rPr>
              <a:t>RF default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3FBBFC3-895A-1B7B-9B75-F72AA09287E9}"/>
                  </a:ext>
                </a:extLst>
              </p:cNvPr>
              <p:cNvSpPr txBox="1"/>
              <p:nvPr/>
            </p:nvSpPr>
            <p:spPr>
              <a:xfrm>
                <a:off x="4482134" y="4503609"/>
                <a:ext cx="69128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𝑟𝑎𝑛𝑑𝑜𝑚𝐹𝑜𝑟𝑒𝑠𝑡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[[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]],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𝑚𝑡𝑟𝑦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3,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𝑛𝑡𝑟𝑒𝑒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500,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𝑚𝑎𝑥𝑛𝑜𝑑𝑒𝑠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𝑁𝑈𝐿𝐿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𝑖𝑚𝑝𝑜𝑟𝑡𝑎𝑛𝑐𝑒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𝑇𝑅𝑈𝐸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3FBBFC3-895A-1B7B-9B75-F72AA092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134" y="4503609"/>
                <a:ext cx="691286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e 9">
            <a:extLst>
              <a:ext uri="{FF2B5EF4-FFF2-40B4-BE49-F238E27FC236}">
                <a16:creationId xmlns:a16="http://schemas.microsoft.com/office/drawing/2014/main" id="{68869F77-E610-3F5C-2F3D-7A23A906A2D2}"/>
              </a:ext>
            </a:extLst>
          </p:cNvPr>
          <p:cNvGrpSpPr/>
          <p:nvPr/>
        </p:nvGrpSpPr>
        <p:grpSpPr>
          <a:xfrm>
            <a:off x="677662" y="2693329"/>
            <a:ext cx="2216521" cy="2399560"/>
            <a:chOff x="4765256" y="3784821"/>
            <a:chExt cx="1590624" cy="1797809"/>
          </a:xfrm>
        </p:grpSpPr>
        <p:pic>
          <p:nvPicPr>
            <p:cNvPr id="19" name="Image 11">
              <a:extLst>
                <a:ext uri="{FF2B5EF4-FFF2-40B4-BE49-F238E27FC236}">
                  <a16:creationId xmlns:a16="http://schemas.microsoft.com/office/drawing/2014/main" id="{2C3B9B7E-DC2D-C5A2-C85C-CD785837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3794760"/>
              <a:ext cx="703245" cy="640080"/>
            </a:xfrm>
            <a:prstGeom prst="rect">
              <a:avLst/>
            </a:prstGeom>
          </p:spPr>
        </p:pic>
        <p:pic>
          <p:nvPicPr>
            <p:cNvPr id="20" name="Image 12">
              <a:extLst>
                <a:ext uri="{FF2B5EF4-FFF2-40B4-BE49-F238E27FC236}">
                  <a16:creationId xmlns:a16="http://schemas.microsoft.com/office/drawing/2014/main" id="{C842C459-9DD8-2AF4-EEDB-B83ABDDA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9864" y="4370128"/>
              <a:ext cx="700008" cy="637135"/>
            </a:xfrm>
            <a:prstGeom prst="rect">
              <a:avLst/>
            </a:prstGeom>
          </p:spPr>
        </p:pic>
        <p:pic>
          <p:nvPicPr>
            <p:cNvPr id="21" name="Image 13">
              <a:extLst>
                <a:ext uri="{FF2B5EF4-FFF2-40B4-BE49-F238E27FC236}">
                  <a16:creationId xmlns:a16="http://schemas.microsoft.com/office/drawing/2014/main" id="{579D0683-E72F-5159-18FA-965E5002D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65256" y="4906588"/>
              <a:ext cx="703245" cy="640080"/>
            </a:xfrm>
            <a:prstGeom prst="rect">
              <a:avLst/>
            </a:prstGeom>
          </p:spPr>
        </p:pic>
        <p:pic>
          <p:nvPicPr>
            <p:cNvPr id="22" name="Image 14">
              <a:extLst>
                <a:ext uri="{FF2B5EF4-FFF2-40B4-BE49-F238E27FC236}">
                  <a16:creationId xmlns:a16="http://schemas.microsoft.com/office/drawing/2014/main" id="{6BD589C5-04A4-8FB8-05B5-49E40668F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4942550"/>
              <a:ext cx="703245" cy="640080"/>
            </a:xfrm>
            <a:prstGeom prst="rect">
              <a:avLst/>
            </a:prstGeom>
          </p:spPr>
        </p:pic>
        <p:pic>
          <p:nvPicPr>
            <p:cNvPr id="23" name="Image 15">
              <a:extLst>
                <a:ext uri="{FF2B5EF4-FFF2-40B4-BE49-F238E27FC236}">
                  <a16:creationId xmlns:a16="http://schemas.microsoft.com/office/drawing/2014/main" id="{62B24242-543D-690B-C746-58F42914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8022" y="3784821"/>
              <a:ext cx="703245" cy="64008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3FE7C56-1FE6-47A5-F290-041F21C8B0D0}"/>
              </a:ext>
            </a:extLst>
          </p:cNvPr>
          <p:cNvSpPr txBox="1"/>
          <p:nvPr/>
        </p:nvSpPr>
        <p:spPr>
          <a:xfrm>
            <a:off x="430375" y="5280832"/>
            <a:ext cx="3030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cs typeface="Calibri" panose="020F0502020204030204" pitchFamily="34" charset="0"/>
              </a:rPr>
              <a:t>Random</a:t>
            </a:r>
            <a:r>
              <a:rPr lang="fr-FR" b="1" dirty="0">
                <a:cs typeface="Calibri" panose="020F0502020204030204" pitchFamily="34" charset="0"/>
              </a:rPr>
              <a:t> Forest (RF)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9CB04-64A0-2356-F09B-121AF9D8C747}"/>
              </a:ext>
            </a:extLst>
          </p:cNvPr>
          <p:cNvSpPr txBox="1"/>
          <p:nvPr/>
        </p:nvSpPr>
        <p:spPr>
          <a:xfrm>
            <a:off x="430375" y="2088083"/>
            <a:ext cx="371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Machine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learning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algorithms</a:t>
            </a:r>
            <a:endParaRPr lang="fr-FR" b="1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</p:txBody>
      </p:sp>
      <p:sp>
        <p:nvSpPr>
          <p:cNvPr id="4" name="ZoneTexte 24">
            <a:extLst>
              <a:ext uri="{FF2B5EF4-FFF2-40B4-BE49-F238E27FC236}">
                <a16:creationId xmlns:a16="http://schemas.microsoft.com/office/drawing/2014/main" id="{8A73EF3C-9D5E-68C7-757C-2C1E1B52EDEA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6.	Model </a:t>
            </a:r>
            <a:r>
              <a:rPr lang="fr-FR" sz="2000" b="1" dirty="0" err="1">
                <a:solidFill>
                  <a:srgbClr val="7030A0"/>
                </a:solidFill>
              </a:rPr>
              <a:t>fitting</a:t>
            </a:r>
            <a:r>
              <a:rPr lang="fr-FR" sz="2000" b="1" dirty="0">
                <a:solidFill>
                  <a:srgbClr val="7030A0"/>
                </a:solidFill>
              </a:rPr>
              <a:t> and calibration </a:t>
            </a:r>
          </a:p>
        </p:txBody>
      </p:sp>
    </p:spTree>
    <p:extLst>
      <p:ext uri="{BB962C8B-B14F-4D97-AF65-F5344CB8AC3E}">
        <p14:creationId xmlns:p14="http://schemas.microsoft.com/office/powerpoint/2010/main" val="144441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Gardener's Introduction to Soil Biodiversity - Veggies Grow">
            <a:extLst>
              <a:ext uri="{FF2B5EF4-FFF2-40B4-BE49-F238E27FC236}">
                <a16:creationId xmlns:a16="http://schemas.microsoft.com/office/drawing/2014/main" id="{67728408-B0B6-DF82-7067-07D7DF92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37" y="1371679"/>
            <a:ext cx="2340262" cy="146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277220" y="6356350"/>
            <a:ext cx="2076579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318AA2-1643-888E-2235-599A99DE5E9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1026" name="Picture 2" descr="Ecosystem services as environmental regulation and supporting outline ...">
            <a:extLst>
              <a:ext uri="{FF2B5EF4-FFF2-40B4-BE49-F238E27FC236}">
                <a16:creationId xmlns:a16="http://schemas.microsoft.com/office/drawing/2014/main" id="{398C647C-EAFD-1F06-734D-060DF3B5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587" y="887502"/>
            <a:ext cx="2011680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6CC9D-FB8F-7268-8C98-7206EDF34B73}"/>
              </a:ext>
            </a:extLst>
          </p:cNvPr>
          <p:cNvSpPr txBox="1"/>
          <p:nvPr/>
        </p:nvSpPr>
        <p:spPr>
          <a:xfrm>
            <a:off x="2165648" y="859265"/>
            <a:ext cx="1551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Soil fauna  </a:t>
            </a:r>
            <a:endParaRPr lang="en-US" sz="2000" b="1" dirty="0"/>
          </a:p>
        </p:txBody>
      </p:sp>
      <p:pic>
        <p:nvPicPr>
          <p:cNvPr id="14" name="Graphic 13" descr="Arrow Right with solid fill">
            <a:extLst>
              <a:ext uri="{FF2B5EF4-FFF2-40B4-BE49-F238E27FC236}">
                <a16:creationId xmlns:a16="http://schemas.microsoft.com/office/drawing/2014/main" id="{BC76C1D0-A155-79A7-219F-095485E42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9875" y="1419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2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20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9985E6E-E646-1BF0-FDEA-733E5189C6DB}"/>
                  </a:ext>
                </a:extLst>
              </p:cNvPr>
              <p:cNvSpPr txBox="1"/>
              <p:nvPr/>
            </p:nvSpPr>
            <p:spPr>
              <a:xfrm>
                <a:off x="4755318" y="2122815"/>
                <a:ext cx="69494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𝑔𝑏𝑚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~.,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=′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𝑔𝑎𝑢𝑠𝑠𝑖𝑎𝑛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sz="16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9985E6E-E646-1BF0-FDEA-733E5189C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318" y="2122815"/>
                <a:ext cx="6949440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9AF3414-E317-14DF-421F-F180BC78D598}"/>
                  </a:ext>
                </a:extLst>
              </p:cNvPr>
              <p:cNvSpPr txBox="1"/>
              <p:nvPr/>
            </p:nvSpPr>
            <p:spPr>
              <a:xfrm>
                <a:off x="4812081" y="4391055"/>
                <a:ext cx="694944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𝑔𝑏𝑚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~.,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=′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𝑔𝑎𝑢𝑠𝑠𝑖𝑎𝑛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𝑡𝑟𝑒𝑒𝑠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=1000,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𝑠h𝑟𝑖𝑛𝑘𝑎𝑔𝑒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0.01,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𝑖𝑛𝑡𝑒𝑟𝑎𝑐𝑡𝑖𝑜𝑛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𝑑𝑒𝑝𝑡h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𝑚𝑖𝑛𝑜𝑏𝑠𝑖𝑛𝑛𝑜𝑑𝑒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=10)</m:t>
                      </m:r>
                    </m:oMath>
                  </m:oMathPara>
                </a14:m>
                <a:endParaRPr sz="16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9AF3414-E317-14DF-421F-F180BC78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081" y="4391055"/>
                <a:ext cx="694944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A411958-0E6E-074B-E399-F5195A24275E}"/>
              </a:ext>
            </a:extLst>
          </p:cNvPr>
          <p:cNvSpPr txBox="1"/>
          <p:nvPr/>
        </p:nvSpPr>
        <p:spPr>
          <a:xfrm>
            <a:off x="430375" y="5181099"/>
            <a:ext cx="35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alibri" panose="020F0502020204030204" pitchFamily="34" charset="0"/>
              </a:rPr>
              <a:t>Generalized Boosted Models (GBM)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21A6A-B1CF-7641-C191-F9F5253AC750}"/>
              </a:ext>
            </a:extLst>
          </p:cNvPr>
          <p:cNvSpPr txBox="1"/>
          <p:nvPr/>
        </p:nvSpPr>
        <p:spPr>
          <a:xfrm>
            <a:off x="430375" y="2088083"/>
            <a:ext cx="371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Machine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learning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algorithms</a:t>
            </a:r>
            <a:endParaRPr lang="fr-FR" b="1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</p:txBody>
      </p:sp>
      <p:sp>
        <p:nvSpPr>
          <p:cNvPr id="8" name="ZoneTexte 24">
            <a:extLst>
              <a:ext uri="{FF2B5EF4-FFF2-40B4-BE49-F238E27FC236}">
                <a16:creationId xmlns:a16="http://schemas.microsoft.com/office/drawing/2014/main" id="{504B6C6B-2CAF-AA5F-4DD4-CD959F0D5822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6.	Model </a:t>
            </a:r>
            <a:r>
              <a:rPr lang="fr-FR" sz="2000" b="1" dirty="0" err="1">
                <a:solidFill>
                  <a:srgbClr val="7030A0"/>
                </a:solidFill>
              </a:rPr>
              <a:t>fitting</a:t>
            </a:r>
            <a:r>
              <a:rPr lang="fr-FR" sz="2000" b="1" dirty="0">
                <a:solidFill>
                  <a:srgbClr val="7030A0"/>
                </a:solidFill>
              </a:rPr>
              <a:t> and calibration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134A808-A24C-C2D9-EC02-9E9264A4FEFF}"/>
              </a:ext>
            </a:extLst>
          </p:cNvPr>
          <p:cNvGrpSpPr/>
          <p:nvPr/>
        </p:nvGrpSpPr>
        <p:grpSpPr>
          <a:xfrm>
            <a:off x="677662" y="2693329"/>
            <a:ext cx="2216521" cy="2399560"/>
            <a:chOff x="4765256" y="3784821"/>
            <a:chExt cx="1590624" cy="179780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EA150CF-6DCF-B4BA-3AA9-A5FD50536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3794760"/>
              <a:ext cx="703245" cy="64008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E016B8E3-71AE-3520-7EBA-8F3304E7C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19864" y="4370128"/>
              <a:ext cx="700008" cy="637135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0E34529-AFB6-5A8F-2B40-C2323F166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5256" y="4906588"/>
              <a:ext cx="703245" cy="64008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E50896E-0EAB-A9AC-19F5-9C7317F5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4942550"/>
              <a:ext cx="703245" cy="64008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A1EE22C6-635B-223A-6B29-35AD4FA3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8022" y="3784821"/>
              <a:ext cx="703245" cy="640080"/>
            </a:xfrm>
            <a:prstGeom prst="rect">
              <a:avLst/>
            </a:prstGeom>
          </p:spPr>
        </p:pic>
      </p:grpSp>
      <p:sp>
        <p:nvSpPr>
          <p:cNvPr id="5" name="ZoneTexte 24">
            <a:extLst>
              <a:ext uri="{FF2B5EF4-FFF2-40B4-BE49-F238E27FC236}">
                <a16:creationId xmlns:a16="http://schemas.microsoft.com/office/drawing/2014/main" id="{944BABD7-D191-CC0D-B5C4-95AB76220171}"/>
              </a:ext>
            </a:extLst>
          </p:cNvPr>
          <p:cNvSpPr txBox="1"/>
          <p:nvPr/>
        </p:nvSpPr>
        <p:spPr>
          <a:xfrm>
            <a:off x="4482134" y="3821234"/>
            <a:ext cx="428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cs typeface="Calibri" panose="020F0502020204030204" pitchFamily="34" charset="0"/>
              </a:rPr>
              <a:t>GBM final model: tuning by </a:t>
            </a:r>
            <a:r>
              <a:rPr lang="fr-FR" b="1" dirty="0" err="1">
                <a:cs typeface="Calibri" panose="020F0502020204030204" pitchFamily="34" charset="0"/>
              </a:rPr>
              <a:t>grid</a:t>
            </a:r>
            <a:endParaRPr lang="fr-FR" b="1" dirty="0">
              <a:cs typeface="Calibri" panose="020F0502020204030204" pitchFamily="34" charset="0"/>
            </a:endParaRPr>
          </a:p>
        </p:txBody>
      </p:sp>
      <p:sp>
        <p:nvSpPr>
          <p:cNvPr id="9" name="ZoneTexte 27">
            <a:extLst>
              <a:ext uri="{FF2B5EF4-FFF2-40B4-BE49-F238E27FC236}">
                <a16:creationId xmlns:a16="http://schemas.microsoft.com/office/drawing/2014/main" id="{B63B0F68-767B-E2F6-53F6-E16C3118DC96}"/>
              </a:ext>
            </a:extLst>
          </p:cNvPr>
          <p:cNvSpPr txBox="1"/>
          <p:nvPr/>
        </p:nvSpPr>
        <p:spPr>
          <a:xfrm>
            <a:off x="4482134" y="1543615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cs typeface="Calibri" panose="020F0502020204030204" pitchFamily="34" charset="0"/>
              </a:rPr>
              <a:t>GBM default model</a:t>
            </a:r>
          </a:p>
        </p:txBody>
      </p:sp>
    </p:spTree>
    <p:extLst>
      <p:ext uri="{BB962C8B-B14F-4D97-AF65-F5344CB8AC3E}">
        <p14:creationId xmlns:p14="http://schemas.microsoft.com/office/powerpoint/2010/main" val="291779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21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grpSp>
        <p:nvGrpSpPr>
          <p:cNvPr id="2" name="Groupe 9">
            <a:extLst>
              <a:ext uri="{FF2B5EF4-FFF2-40B4-BE49-F238E27FC236}">
                <a16:creationId xmlns:a16="http://schemas.microsoft.com/office/drawing/2014/main" id="{A72D396A-96B2-E890-E391-2B8B07EAECD0}"/>
              </a:ext>
            </a:extLst>
          </p:cNvPr>
          <p:cNvGrpSpPr/>
          <p:nvPr/>
        </p:nvGrpSpPr>
        <p:grpSpPr>
          <a:xfrm>
            <a:off x="677662" y="2693329"/>
            <a:ext cx="2216521" cy="2399560"/>
            <a:chOff x="4765256" y="3784821"/>
            <a:chExt cx="1590624" cy="1797809"/>
          </a:xfrm>
        </p:grpSpPr>
        <p:pic>
          <p:nvPicPr>
            <p:cNvPr id="4" name="Image 11">
              <a:extLst>
                <a:ext uri="{FF2B5EF4-FFF2-40B4-BE49-F238E27FC236}">
                  <a16:creationId xmlns:a16="http://schemas.microsoft.com/office/drawing/2014/main" id="{6CF19120-7318-7AA7-8EF6-29017343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3794760"/>
              <a:ext cx="703245" cy="640080"/>
            </a:xfrm>
            <a:prstGeom prst="rect">
              <a:avLst/>
            </a:prstGeom>
          </p:spPr>
        </p:pic>
        <p:pic>
          <p:nvPicPr>
            <p:cNvPr id="5" name="Image 12">
              <a:extLst>
                <a:ext uri="{FF2B5EF4-FFF2-40B4-BE49-F238E27FC236}">
                  <a16:creationId xmlns:a16="http://schemas.microsoft.com/office/drawing/2014/main" id="{459AF7D8-B18A-547F-5F8F-810A2D0F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19864" y="4370128"/>
              <a:ext cx="700008" cy="637135"/>
            </a:xfrm>
            <a:prstGeom prst="rect">
              <a:avLst/>
            </a:prstGeom>
          </p:spPr>
        </p:pic>
        <p:pic>
          <p:nvPicPr>
            <p:cNvPr id="6" name="Image 13">
              <a:extLst>
                <a:ext uri="{FF2B5EF4-FFF2-40B4-BE49-F238E27FC236}">
                  <a16:creationId xmlns:a16="http://schemas.microsoft.com/office/drawing/2014/main" id="{614695C5-CA18-2142-A824-91E96FE89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65256" y="4906588"/>
              <a:ext cx="703245" cy="640080"/>
            </a:xfrm>
            <a:prstGeom prst="rect">
              <a:avLst/>
            </a:prstGeom>
          </p:spPr>
        </p:pic>
        <p:pic>
          <p:nvPicPr>
            <p:cNvPr id="11" name="Image 14">
              <a:extLst>
                <a:ext uri="{FF2B5EF4-FFF2-40B4-BE49-F238E27FC236}">
                  <a16:creationId xmlns:a16="http://schemas.microsoft.com/office/drawing/2014/main" id="{B3C0D4D0-7F42-776B-019A-82BB2209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635" y="4942550"/>
              <a:ext cx="703245" cy="640080"/>
            </a:xfrm>
            <a:prstGeom prst="rect">
              <a:avLst/>
            </a:prstGeom>
          </p:spPr>
        </p:pic>
        <p:pic>
          <p:nvPicPr>
            <p:cNvPr id="17" name="Image 15">
              <a:extLst>
                <a:ext uri="{FF2B5EF4-FFF2-40B4-BE49-F238E27FC236}">
                  <a16:creationId xmlns:a16="http://schemas.microsoft.com/office/drawing/2014/main" id="{FD08305A-DD3D-3D72-7C2E-98E2D8C0E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8022" y="3784821"/>
              <a:ext cx="703245" cy="6400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C8A101-217F-B32A-C07F-AF1D426FB115}"/>
              </a:ext>
            </a:extLst>
          </p:cNvPr>
          <p:cNvSpPr txBox="1"/>
          <p:nvPr/>
        </p:nvSpPr>
        <p:spPr>
          <a:xfrm>
            <a:off x="430375" y="5280832"/>
            <a:ext cx="367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cs typeface="Calibri" panose="020F0502020204030204" pitchFamily="34" charset="0"/>
              </a:rPr>
              <a:t>Artificial</a:t>
            </a:r>
            <a:r>
              <a:rPr lang="fr-FR" b="1" dirty="0">
                <a:cs typeface="Calibri" panose="020F0502020204030204" pitchFamily="34" charset="0"/>
              </a:rPr>
              <a:t> Neural Networks (ANN)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9D5DF-DBA0-1723-4F3B-C624D7B5375B}"/>
              </a:ext>
            </a:extLst>
          </p:cNvPr>
          <p:cNvSpPr txBox="1"/>
          <p:nvPr/>
        </p:nvSpPr>
        <p:spPr>
          <a:xfrm>
            <a:off x="430375" y="2088083"/>
            <a:ext cx="371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Machine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learning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algorithms</a:t>
            </a:r>
            <a:endParaRPr lang="fr-FR" b="1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</p:txBody>
      </p:sp>
      <p:sp>
        <p:nvSpPr>
          <p:cNvPr id="8" name="ZoneTexte 24">
            <a:extLst>
              <a:ext uri="{FF2B5EF4-FFF2-40B4-BE49-F238E27FC236}">
                <a16:creationId xmlns:a16="http://schemas.microsoft.com/office/drawing/2014/main" id="{7CC1DE48-EFDD-41A7-0A1E-7B214C99EE8C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6.	Model </a:t>
            </a:r>
            <a:r>
              <a:rPr lang="fr-FR" sz="2000" b="1" dirty="0" err="1">
                <a:solidFill>
                  <a:srgbClr val="7030A0"/>
                </a:solidFill>
              </a:rPr>
              <a:t>fitting</a:t>
            </a:r>
            <a:r>
              <a:rPr lang="fr-FR" sz="2000" b="1" dirty="0">
                <a:solidFill>
                  <a:srgbClr val="7030A0"/>
                </a:solidFill>
              </a:rPr>
              <a:t> and calibration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3D3E8-E595-534C-B3B1-9F75A41343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979" y="1243917"/>
            <a:ext cx="3197319" cy="2049780"/>
          </a:xfrm>
          <a:prstGeom prst="rect">
            <a:avLst/>
          </a:prstGeom>
          <a:noFill/>
        </p:spPr>
      </p:pic>
      <p:pic>
        <p:nvPicPr>
          <p:cNvPr id="13" name="Picture 12" descr="A diagram of a network&#10;&#10;Description automatically generated">
            <a:extLst>
              <a:ext uri="{FF2B5EF4-FFF2-40B4-BE49-F238E27FC236}">
                <a16:creationId xmlns:a16="http://schemas.microsoft.com/office/drawing/2014/main" id="{E8373ABF-94B7-8588-A725-AF637616C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13" y="3617754"/>
            <a:ext cx="2816225" cy="2049780"/>
          </a:xfrm>
          <a:prstGeom prst="rect">
            <a:avLst/>
          </a:prstGeom>
          <a:noFill/>
        </p:spPr>
      </p:pic>
      <p:sp>
        <p:nvSpPr>
          <p:cNvPr id="14" name="ZoneTexte 24">
            <a:extLst>
              <a:ext uri="{FF2B5EF4-FFF2-40B4-BE49-F238E27FC236}">
                <a16:creationId xmlns:a16="http://schemas.microsoft.com/office/drawing/2014/main" id="{DE35EAA2-027A-3051-14EE-44B8CDA7FA76}"/>
              </a:ext>
            </a:extLst>
          </p:cNvPr>
          <p:cNvSpPr txBox="1"/>
          <p:nvPr/>
        </p:nvSpPr>
        <p:spPr>
          <a:xfrm>
            <a:off x="4482134" y="3821234"/>
            <a:ext cx="428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cs typeface="Calibri" panose="020F0502020204030204" pitchFamily="34" charset="0"/>
              </a:rPr>
              <a:t>ANN final model: tuning by </a:t>
            </a:r>
            <a:r>
              <a:rPr lang="fr-FR" b="1" dirty="0" err="1">
                <a:cs typeface="Calibri" panose="020F0502020204030204" pitchFamily="34" charset="0"/>
              </a:rPr>
              <a:t>grid</a:t>
            </a:r>
            <a:endParaRPr lang="fr-FR" b="1" dirty="0">
              <a:cs typeface="Calibri" panose="020F0502020204030204" pitchFamily="34" charset="0"/>
            </a:endParaRPr>
          </a:p>
        </p:txBody>
      </p:sp>
      <p:sp>
        <p:nvSpPr>
          <p:cNvPr id="15" name="ZoneTexte 27">
            <a:extLst>
              <a:ext uri="{FF2B5EF4-FFF2-40B4-BE49-F238E27FC236}">
                <a16:creationId xmlns:a16="http://schemas.microsoft.com/office/drawing/2014/main" id="{C21699CE-6777-7AD2-4314-09500075DC11}"/>
              </a:ext>
            </a:extLst>
          </p:cNvPr>
          <p:cNvSpPr txBox="1"/>
          <p:nvPr/>
        </p:nvSpPr>
        <p:spPr>
          <a:xfrm>
            <a:off x="4482134" y="1543615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cs typeface="Calibri" panose="020F0502020204030204" pitchFamily="34" charset="0"/>
              </a:rPr>
              <a:t>ANN default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3C7FB-4141-8D6F-FA95-807BC46411FF}"/>
              </a:ext>
            </a:extLst>
          </p:cNvPr>
          <p:cNvSpPr txBox="1"/>
          <p:nvPr/>
        </p:nvSpPr>
        <p:spPr>
          <a:xfrm>
            <a:off x="4812401" y="4323018"/>
            <a:ext cx="347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</a:rPr>
              <a:t>4 hidden layers with 32, 32, 16, and 8 neurons respectively</a:t>
            </a:r>
          </a:p>
        </p:txBody>
      </p:sp>
    </p:spTree>
    <p:extLst>
      <p:ext uri="{BB962C8B-B14F-4D97-AF65-F5344CB8AC3E}">
        <p14:creationId xmlns:p14="http://schemas.microsoft.com/office/powerpoint/2010/main" val="155039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B623F80-CCEE-86D5-99FD-1AADCDE139C7}"/>
              </a:ext>
            </a:extLst>
          </p:cNvPr>
          <p:cNvSpPr txBox="1"/>
          <p:nvPr/>
        </p:nvSpPr>
        <p:spPr>
          <a:xfrm>
            <a:off x="9175660" y="2258248"/>
            <a:ext cx="1645920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Observations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endParaRPr lang="en-US" sz="2000" dirty="0">
              <a:solidFill>
                <a:srgbClr val="7030A0"/>
              </a:solidFill>
            </a:endParaRPr>
          </a:p>
          <a:p>
            <a:endParaRPr lang="en-US" sz="2000" dirty="0">
              <a:solidFill>
                <a:srgbClr val="7030A0"/>
              </a:solidFill>
            </a:endParaRPr>
          </a:p>
          <a:p>
            <a:endParaRPr lang="en-US" sz="2000" dirty="0">
              <a:solidFill>
                <a:srgbClr val="7030A0"/>
              </a:solidFill>
            </a:endParaRP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 Predictions</a:t>
            </a:r>
            <a:endParaRPr lang="fr-FR" sz="2000" dirty="0">
              <a:solidFill>
                <a:srgbClr val="7030A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22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E8A201-0582-99EC-9E14-2C217B247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8"/>
          <a:stretch/>
        </p:blipFill>
        <p:spPr>
          <a:xfrm>
            <a:off x="533974" y="2913276"/>
            <a:ext cx="1456204" cy="125729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B5313AF-3E73-AF65-94CE-3A6BC30CAE67}"/>
              </a:ext>
            </a:extLst>
          </p:cNvPr>
          <p:cNvSpPr txBox="1"/>
          <p:nvPr/>
        </p:nvSpPr>
        <p:spPr>
          <a:xfrm>
            <a:off x="2926079" y="2134542"/>
            <a:ext cx="5577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R²</a:t>
            </a:r>
            <a:r>
              <a:rPr lang="fr-FR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600" kern="100" dirty="0">
                <a:ea typeface="Calibri" panose="020F0502020204030204" pitchFamily="34" charset="0"/>
                <a:cs typeface="Calibri" panose="020F0502020204030204" pitchFamily="34" charset="0"/>
              </a:rPr>
              <a:t>oefficient of determination of a regression</a:t>
            </a:r>
            <a:r>
              <a:rPr lang="en-US" sz="16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kern="1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20" name="Picture 4" descr="Set of versus logo letters. Versus Or VS Letters Logo &amp; symbol design template. VS letters for sports, fight, competition, battle, match, game. Flat black font Versus Icon">
            <a:extLst>
              <a:ext uri="{FF2B5EF4-FFF2-40B4-BE49-F238E27FC236}">
                <a16:creationId xmlns:a16="http://schemas.microsoft.com/office/drawing/2014/main" id="{6D2D20B1-C525-4EB5-6CB8-DEFEFFDEA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1" t="59397" r="67094" b="7030"/>
          <a:stretch/>
        </p:blipFill>
        <p:spPr bwMode="auto">
          <a:xfrm>
            <a:off x="9175660" y="2757355"/>
            <a:ext cx="1300039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24">
            <a:extLst>
              <a:ext uri="{FF2B5EF4-FFF2-40B4-BE49-F238E27FC236}">
                <a16:creationId xmlns:a16="http://schemas.microsoft.com/office/drawing/2014/main" id="{ED1E9AF0-B0DB-301F-E38B-C1F691B2AF94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7.	Model </a:t>
            </a:r>
            <a:r>
              <a:rPr lang="en-US" sz="2000" b="1" dirty="0">
                <a:solidFill>
                  <a:srgbClr val="7030A0"/>
                </a:solidFill>
              </a:rPr>
              <a:t>evaluation</a:t>
            </a:r>
            <a:r>
              <a:rPr lang="fr-FR" sz="2000" b="1" dirty="0">
                <a:solidFill>
                  <a:srgbClr val="7030A0"/>
                </a:solidFill>
              </a:rPr>
              <a:t> &amp; </a:t>
            </a:r>
            <a:r>
              <a:rPr lang="en-US" sz="2000" b="1" dirty="0">
                <a:solidFill>
                  <a:srgbClr val="7030A0"/>
                </a:solidFill>
              </a:rPr>
              <a:t>selection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55B951A-FCD5-0F1C-17A4-0E37EC032637}"/>
              </a:ext>
            </a:extLst>
          </p:cNvPr>
          <p:cNvSpPr/>
          <p:nvPr/>
        </p:nvSpPr>
        <p:spPr>
          <a:xfrm>
            <a:off x="8565100" y="1923672"/>
            <a:ext cx="457199" cy="2915920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FDBD7-1EBF-5B7E-27EF-A6B7716F7121}"/>
              </a:ext>
            </a:extLst>
          </p:cNvPr>
          <p:cNvSpPr txBox="1"/>
          <p:nvPr/>
        </p:nvSpPr>
        <p:spPr>
          <a:xfrm>
            <a:off x="2926079" y="44119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RMSE</a:t>
            </a:r>
            <a:r>
              <a:rPr lang="en-US" dirty="0"/>
              <a:t> </a:t>
            </a:r>
            <a:r>
              <a:rPr lang="en-US" sz="1600" dirty="0"/>
              <a:t>(Root Mean Square Error)</a:t>
            </a:r>
            <a:endParaRPr lang="en-US" dirty="0"/>
          </a:p>
        </p:txBody>
      </p:sp>
      <p:pic>
        <p:nvPicPr>
          <p:cNvPr id="20" name="Graphic 19" descr="Arrow Up outline">
            <a:extLst>
              <a:ext uri="{FF2B5EF4-FFF2-40B4-BE49-F238E27FC236}">
                <a16:creationId xmlns:a16="http://schemas.microsoft.com/office/drawing/2014/main" id="{0EF0FC06-6267-CB34-4079-A633CEEC7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649758">
            <a:off x="7331950" y="1651260"/>
            <a:ext cx="914400" cy="914400"/>
          </a:xfrm>
          <a:prstGeom prst="rect">
            <a:avLst/>
          </a:prstGeom>
        </p:spPr>
      </p:pic>
      <p:pic>
        <p:nvPicPr>
          <p:cNvPr id="21" name="Graphic 20" descr="Arrow Up outline">
            <a:extLst>
              <a:ext uri="{FF2B5EF4-FFF2-40B4-BE49-F238E27FC236}">
                <a16:creationId xmlns:a16="http://schemas.microsoft.com/office/drawing/2014/main" id="{8B2F57A4-2B10-725D-30B5-10CA5C82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762086">
            <a:off x="7124928" y="4382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3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23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pic>
        <p:nvPicPr>
          <p:cNvPr id="9218" name="Picture 2" descr="grid. seamless pattern. vector illustration background. Black large square cell simple graphic grid">
            <a:extLst>
              <a:ext uri="{FF2B5EF4-FFF2-40B4-BE49-F238E27FC236}">
                <a16:creationId xmlns:a16="http://schemas.microsoft.com/office/drawing/2014/main" id="{CA52A9EE-60BF-811F-FE4E-1EF42275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32" y="2389319"/>
            <a:ext cx="874643" cy="54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85D59-115C-A4AE-F650-E796DE9CBEC2}"/>
              </a:ext>
            </a:extLst>
          </p:cNvPr>
          <p:cNvSpPr txBox="1"/>
          <p:nvPr/>
        </p:nvSpPr>
        <p:spPr>
          <a:xfrm>
            <a:off x="3144059" y="2005149"/>
            <a:ext cx="8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cs typeface="Calibri" panose="020F0502020204030204" pitchFamily="34" charset="0"/>
              </a:rPr>
              <a:t>800m</a:t>
            </a:r>
          </a:p>
        </p:txBody>
      </p:sp>
      <p:sp>
        <p:nvSpPr>
          <p:cNvPr id="10" name="ZoneTexte 19">
            <a:extLst>
              <a:ext uri="{FF2B5EF4-FFF2-40B4-BE49-F238E27FC236}">
                <a16:creationId xmlns:a16="http://schemas.microsoft.com/office/drawing/2014/main" id="{B803688D-B222-C625-BE27-DA391B608339}"/>
              </a:ext>
            </a:extLst>
          </p:cNvPr>
          <p:cNvSpPr txBox="1"/>
          <p:nvPr/>
        </p:nvSpPr>
        <p:spPr>
          <a:xfrm>
            <a:off x="4742521" y="1134070"/>
            <a:ext cx="67382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cs typeface="Calibri" panose="020F0502020204030204" pitchFamily="34" charset="0"/>
              </a:rPr>
              <a:t>Environmental</a:t>
            </a:r>
            <a:r>
              <a:rPr lang="fr-FR" dirty="0">
                <a:cs typeface="Calibri" panose="020F0502020204030204" pitchFamily="34" charset="0"/>
              </a:rPr>
              <a:t> data collection   </a:t>
            </a:r>
            <a:r>
              <a:rPr lang="fr-FR" dirty="0"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cs typeface="Calibri" panose="020F0502020204030204" pitchFamily="34" charset="0"/>
              </a:rPr>
              <a:t> (CLC, </a:t>
            </a:r>
            <a:r>
              <a:rPr lang="fr-FR" dirty="0" err="1">
                <a:cs typeface="Calibri" panose="020F0502020204030204" pitchFamily="34" charset="0"/>
              </a:rPr>
              <a:t>Soil</a:t>
            </a:r>
            <a:r>
              <a:rPr lang="fr-FR" dirty="0">
                <a:cs typeface="Calibri" panose="020F0502020204030204" pitchFamily="34" charset="0"/>
              </a:rPr>
              <a:t> and </a:t>
            </a:r>
            <a:r>
              <a:rPr lang="fr-FR" dirty="0" err="1">
                <a:cs typeface="Calibri" panose="020F0502020204030204" pitchFamily="34" charset="0"/>
              </a:rPr>
              <a:t>Climate</a:t>
            </a:r>
            <a:r>
              <a:rPr lang="fr-FR" dirty="0"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Prediction using the best model</a:t>
            </a:r>
          </a:p>
        </p:txBody>
      </p:sp>
      <p:sp>
        <p:nvSpPr>
          <p:cNvPr id="5" name="ZoneTexte 24">
            <a:extLst>
              <a:ext uri="{FF2B5EF4-FFF2-40B4-BE49-F238E27FC236}">
                <a16:creationId xmlns:a16="http://schemas.microsoft.com/office/drawing/2014/main" id="{85D72CCC-7354-096B-7E6C-660470EDE8E5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8.	</a:t>
            </a:r>
            <a:r>
              <a:rPr lang="fr-FR" sz="2000" b="1" dirty="0" err="1">
                <a:solidFill>
                  <a:srgbClr val="7030A0"/>
                </a:solidFill>
              </a:rPr>
              <a:t>Prediction</a:t>
            </a:r>
            <a:r>
              <a:rPr lang="fr-FR" sz="2000" b="1" dirty="0">
                <a:solidFill>
                  <a:srgbClr val="7030A0"/>
                </a:solidFill>
              </a:rPr>
              <a:t> &amp; mapping</a:t>
            </a:r>
          </a:p>
        </p:txBody>
      </p:sp>
      <p:pic>
        <p:nvPicPr>
          <p:cNvPr id="2" name="Image 11">
            <a:extLst>
              <a:ext uri="{FF2B5EF4-FFF2-40B4-BE49-F238E27FC236}">
                <a16:creationId xmlns:a16="http://schemas.microsoft.com/office/drawing/2014/main" id="{D9C16A9B-7300-154B-F205-B52C3FBB9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4" t="4433" r="10046" b="3596"/>
          <a:stretch/>
        </p:blipFill>
        <p:spPr>
          <a:xfrm>
            <a:off x="458659" y="1720894"/>
            <a:ext cx="1963046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0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D110D5-C873-4046-4525-F4A000865A21}"/>
              </a:ext>
            </a:extLst>
          </p:cNvPr>
          <p:cNvSpPr txBox="1"/>
          <p:nvPr/>
        </p:nvSpPr>
        <p:spPr>
          <a:xfrm>
            <a:off x="4805618" y="2219512"/>
            <a:ext cx="7101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 panose="020F0502020204030204" pitchFamily="34" charset="0"/>
              </a:rPr>
              <a:t>Interpolation</a:t>
            </a:r>
          </a:p>
          <a:p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fr-FR" dirty="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fr-FR" dirty="0">
                <a:cs typeface="Calibri" panose="020F0502020204030204" pitchFamily="34" charset="0"/>
              </a:rPr>
              <a:t>Inverse Distance </a:t>
            </a:r>
            <a:r>
              <a:rPr lang="fr-FR" dirty="0" err="1">
                <a:cs typeface="Calibri" panose="020F0502020204030204" pitchFamily="34" charset="0"/>
              </a:rPr>
              <a:t>Weighting</a:t>
            </a:r>
            <a:r>
              <a:rPr lang="fr-FR" dirty="0">
                <a:cs typeface="Calibri" panose="020F0502020204030204" pitchFamily="34" charset="0"/>
              </a:rPr>
              <a:t> (IDW) </a:t>
            </a:r>
            <a:r>
              <a:rPr lang="fr-FR" sz="1100" dirty="0">
                <a:cs typeface="Calibri" panose="020F0502020204030204" pitchFamily="34" charset="0"/>
              </a:rPr>
              <a:t>(</a:t>
            </a:r>
            <a:r>
              <a:rPr lang="fr-FR" sz="1100" dirty="0" err="1">
                <a:cs typeface="Calibri" panose="020F0502020204030204" pitchFamily="34" charset="0"/>
              </a:rPr>
              <a:t>Hijmans</a:t>
            </a:r>
            <a:r>
              <a:rPr lang="fr-FR" sz="1100" dirty="0">
                <a:cs typeface="Calibri" panose="020F0502020204030204" pitchFamily="34" charset="0"/>
              </a:rPr>
              <a:t> et al., 2023; </a:t>
            </a:r>
            <a:r>
              <a:rPr lang="fr-FR" sz="1100" dirty="0" err="1">
                <a:cs typeface="Calibri" panose="020F0502020204030204" pitchFamily="34" charset="0"/>
              </a:rPr>
              <a:t>Pebesma</a:t>
            </a:r>
            <a:r>
              <a:rPr lang="fr-FR" sz="1100" dirty="0">
                <a:cs typeface="Calibri" panose="020F0502020204030204" pitchFamily="34" charset="0"/>
              </a:rPr>
              <a:t> &amp; </a:t>
            </a:r>
            <a:r>
              <a:rPr lang="fr-FR" sz="1100" dirty="0" err="1">
                <a:cs typeface="Calibri" panose="020F0502020204030204" pitchFamily="34" charset="0"/>
              </a:rPr>
              <a:t>Graeler</a:t>
            </a:r>
            <a:r>
              <a:rPr lang="fr-FR" sz="1100" dirty="0">
                <a:cs typeface="Calibri" panose="020F0502020204030204" pitchFamily="34" charset="0"/>
              </a:rPr>
              <a:t>, 2023)</a:t>
            </a:r>
            <a:endParaRPr lang="fr-FR" sz="1100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24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FAC29D4-4042-147A-2BEB-7AC50E6B3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4" t="4433" r="10046" b="3596"/>
          <a:stretch/>
        </p:blipFill>
        <p:spPr>
          <a:xfrm>
            <a:off x="458659" y="1720894"/>
            <a:ext cx="1963046" cy="1188720"/>
          </a:xfrm>
          <a:prstGeom prst="rect">
            <a:avLst/>
          </a:prstGeom>
        </p:spPr>
      </p:pic>
      <p:pic>
        <p:nvPicPr>
          <p:cNvPr id="9218" name="Picture 2" descr="grid. seamless pattern. vector illustration background. Black large square cell simple graphic grid">
            <a:extLst>
              <a:ext uri="{FF2B5EF4-FFF2-40B4-BE49-F238E27FC236}">
                <a16:creationId xmlns:a16="http://schemas.microsoft.com/office/drawing/2014/main" id="{CA52A9EE-60BF-811F-FE4E-1EF42275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32" y="2389319"/>
            <a:ext cx="874643" cy="54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85D59-115C-A4AE-F650-E796DE9CBEC2}"/>
              </a:ext>
            </a:extLst>
          </p:cNvPr>
          <p:cNvSpPr txBox="1"/>
          <p:nvPr/>
        </p:nvSpPr>
        <p:spPr>
          <a:xfrm>
            <a:off x="3144059" y="2005149"/>
            <a:ext cx="87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cs typeface="Calibri" panose="020F0502020204030204" pitchFamily="34" charset="0"/>
              </a:rPr>
              <a:t>800m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06B3B4-D575-E7C2-14B7-932DE6BB0DF9}"/>
                  </a:ext>
                </a:extLst>
              </p:cNvPr>
              <p:cNvSpPr txBox="1"/>
              <p:nvPr/>
            </p:nvSpPr>
            <p:spPr>
              <a:xfrm>
                <a:off x="3977075" y="3248988"/>
                <a:ext cx="3667809" cy="3723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 kern="100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𝑤</m:t>
                      </m:r>
                      <m:d>
                        <m:dPr>
                          <m:ctrlP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fr-FR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fr-FR" sz="1800" kern="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fr-FR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fr-FR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fr-FR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fr-F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FR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fr-FR" sz="1800" kern="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𝐵</m:t>
                      </m:r>
                      <m:r>
                        <a:rPr lang="fr-FR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fr-FR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fr-FR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fr-FR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fr-FR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fr-F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fr-FR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fr-FR" sz="1800" kern="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fr-FR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06B3B4-D575-E7C2-14B7-932DE6BB0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075" y="3248988"/>
                <a:ext cx="3667809" cy="3723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78DA66C-A86D-B724-A04B-987E0FBA0031}"/>
              </a:ext>
            </a:extLst>
          </p:cNvPr>
          <p:cNvSpPr txBox="1"/>
          <p:nvPr/>
        </p:nvSpPr>
        <p:spPr>
          <a:xfrm>
            <a:off x="7448509" y="4107241"/>
            <a:ext cx="4316771" cy="149537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i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w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is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the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predicted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value</a:t>
            </a:r>
            <a:r>
              <a:rPr lang="fr-FR" sz="1400" kern="100" dirty="0">
                <a:ea typeface="Yu Mincho" panose="02020400000000000000" pitchFamily="18" charset="-128"/>
                <a:cs typeface="Arial" panose="020B0604020202020204" pitchFamily="34" charset="0"/>
              </a:rPr>
              <a:t>; </a:t>
            </a:r>
            <a:r>
              <a:rPr lang="fr-FR" sz="1400" i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x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is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the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unknown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point</a:t>
            </a:r>
            <a:r>
              <a:rPr lang="fr-FR" sz="1400" kern="100" dirty="0">
                <a:ea typeface="Yu Mincho" panose="02020400000000000000" pitchFamily="18" charset="-128"/>
                <a:cs typeface="Arial" panose="020B0604020202020204" pitchFamily="34" charset="0"/>
              </a:rPr>
              <a:t>; </a:t>
            </a:r>
            <a:r>
              <a:rPr lang="fr-FR" sz="1400" i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n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is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the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number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of sampling points (</a:t>
            </a:r>
            <a:r>
              <a:rPr lang="fr-FR" sz="1400" i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n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fr-FR" sz="1400" i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= 10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); </a:t>
            </a:r>
            <a:r>
              <a:rPr lang="fr-FR" sz="1400" i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d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is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the distance</a:t>
            </a:r>
            <a:r>
              <a:rPr lang="fr-FR" sz="1400" kern="100" dirty="0">
                <a:ea typeface="Yu Mincho" panose="02020400000000000000" pitchFamily="18" charset="-128"/>
                <a:cs typeface="Arial" panose="020B0604020202020204" pitchFamily="34" charset="0"/>
              </a:rPr>
              <a:t>; </a:t>
            </a:r>
            <a:r>
              <a:rPr lang="fr-FR" sz="1400" i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xi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is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the n-th know point; </a:t>
            </a:r>
            <a:r>
              <a:rPr lang="fr-FR" sz="1400" i="1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ui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is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the value of the know point</a:t>
            </a:r>
            <a:r>
              <a:rPr lang="fr-FR" sz="1400" kern="100" dirty="0">
                <a:ea typeface="Yu Mincho" panose="02020400000000000000" pitchFamily="18" charset="-128"/>
                <a:cs typeface="Arial" panose="020B0604020202020204" pitchFamily="34" charset="0"/>
              </a:rPr>
              <a:t>; and </a:t>
            </a:r>
            <a:r>
              <a:rPr lang="fr-FR" sz="1400" i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p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fr-FR" sz="1400" kern="100" dirty="0" err="1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is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 the power coefficient (</a:t>
            </a:r>
            <a:r>
              <a:rPr lang="fr-FR" sz="1400" i="1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p = 10</a:t>
            </a:r>
            <a:r>
              <a:rPr lang="fr-FR" sz="1400" kern="100" dirty="0">
                <a:effectLst/>
                <a:ea typeface="Yu Mincho" panose="02020400000000000000" pitchFamily="18" charset="-128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3" name="Picture 2" descr="grid. seamless pattern. vector illustration background. Black large square cell simple graphic grid">
            <a:extLst>
              <a:ext uri="{FF2B5EF4-FFF2-40B4-BE49-F238E27FC236}">
                <a16:creationId xmlns:a16="http://schemas.microsoft.com/office/drawing/2014/main" id="{7EAADDE3-D35B-FB1F-C41C-8EFAE17CF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8" r="61948" b="48943"/>
          <a:stretch/>
        </p:blipFill>
        <p:spPr bwMode="auto">
          <a:xfrm>
            <a:off x="662556" y="3703930"/>
            <a:ext cx="2926080" cy="25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CBB7DD7-4B0D-9A49-521A-65D3E6598651}"/>
              </a:ext>
            </a:extLst>
          </p:cNvPr>
          <p:cNvSpPr/>
          <p:nvPr/>
        </p:nvSpPr>
        <p:spPr>
          <a:xfrm>
            <a:off x="2216163" y="4818474"/>
            <a:ext cx="274320" cy="274320"/>
          </a:xfrm>
          <a:prstGeom prst="star5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AC1042-A166-4390-61CF-79BF963B2B4E}"/>
              </a:ext>
            </a:extLst>
          </p:cNvPr>
          <p:cNvSpPr/>
          <p:nvPr/>
        </p:nvSpPr>
        <p:spPr>
          <a:xfrm>
            <a:off x="1818440" y="443337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0ACB4F-D0F5-217A-17AE-A3AD1AB8DF87}"/>
              </a:ext>
            </a:extLst>
          </p:cNvPr>
          <p:cNvSpPr/>
          <p:nvPr/>
        </p:nvSpPr>
        <p:spPr>
          <a:xfrm>
            <a:off x="2765893" y="44576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CC9B91-2402-F69B-BA46-F66DB1233913}"/>
              </a:ext>
            </a:extLst>
          </p:cNvPr>
          <p:cNvSpPr/>
          <p:nvPr/>
        </p:nvSpPr>
        <p:spPr>
          <a:xfrm>
            <a:off x="1815800" y="49890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7CD093-B656-7D74-5E45-12417FAB43D3}"/>
              </a:ext>
            </a:extLst>
          </p:cNvPr>
          <p:cNvSpPr/>
          <p:nvPr/>
        </p:nvSpPr>
        <p:spPr>
          <a:xfrm>
            <a:off x="1800930" y="539300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214DCE-F8FF-4494-CB49-8E1D328B4BB9}"/>
              </a:ext>
            </a:extLst>
          </p:cNvPr>
          <p:cNvSpPr/>
          <p:nvPr/>
        </p:nvSpPr>
        <p:spPr>
          <a:xfrm>
            <a:off x="2307603" y="543872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8B8F6C6-63F4-8BEB-4D2A-3338C387321E}"/>
              </a:ext>
            </a:extLst>
          </p:cNvPr>
          <p:cNvSpPr/>
          <p:nvPr/>
        </p:nvSpPr>
        <p:spPr>
          <a:xfrm>
            <a:off x="2734772" y="494333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E0E603-51AF-823A-93A0-429AD8525BE9}"/>
              </a:ext>
            </a:extLst>
          </p:cNvPr>
          <p:cNvSpPr/>
          <p:nvPr/>
        </p:nvSpPr>
        <p:spPr>
          <a:xfrm>
            <a:off x="2768556" y="540081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4F2B5A-1DC6-BE74-D683-500B368DD9B2}"/>
              </a:ext>
            </a:extLst>
          </p:cNvPr>
          <p:cNvSpPr/>
          <p:nvPr/>
        </p:nvSpPr>
        <p:spPr>
          <a:xfrm>
            <a:off x="1348742" y="490958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88D919-D00B-43FB-2EDB-59E0826FDD71}"/>
              </a:ext>
            </a:extLst>
          </p:cNvPr>
          <p:cNvSpPr/>
          <p:nvPr/>
        </p:nvSpPr>
        <p:spPr>
          <a:xfrm>
            <a:off x="2274416" y="587083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EAA216-D3D8-5FC5-F367-E0BE66AB36E3}"/>
              </a:ext>
            </a:extLst>
          </p:cNvPr>
          <p:cNvSpPr/>
          <p:nvPr/>
        </p:nvSpPr>
        <p:spPr>
          <a:xfrm>
            <a:off x="2261883" y="3993002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19">
            <a:extLst>
              <a:ext uri="{FF2B5EF4-FFF2-40B4-BE49-F238E27FC236}">
                <a16:creationId xmlns:a16="http://schemas.microsoft.com/office/drawing/2014/main" id="{B803688D-B222-C625-BE27-DA391B608339}"/>
              </a:ext>
            </a:extLst>
          </p:cNvPr>
          <p:cNvSpPr txBox="1"/>
          <p:nvPr/>
        </p:nvSpPr>
        <p:spPr>
          <a:xfrm>
            <a:off x="4742521" y="1134070"/>
            <a:ext cx="67382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cs typeface="Calibri" panose="020F0502020204030204" pitchFamily="34" charset="0"/>
              </a:rPr>
              <a:t>Environmental</a:t>
            </a:r>
            <a:r>
              <a:rPr lang="fr-FR" dirty="0">
                <a:cs typeface="Calibri" panose="020F0502020204030204" pitchFamily="34" charset="0"/>
              </a:rPr>
              <a:t> data collection   </a:t>
            </a:r>
            <a:r>
              <a:rPr lang="fr-FR" dirty="0">
                <a:cs typeface="Calibri" panose="020F0502020204030204" pitchFamily="34" charset="0"/>
                <a:sym typeface="Wingdings" panose="05000000000000000000" pitchFamily="2" charset="2"/>
              </a:rPr>
              <a:t></a:t>
            </a:r>
            <a:r>
              <a:rPr lang="fr-FR" dirty="0">
                <a:cs typeface="Calibri" panose="020F0502020204030204" pitchFamily="34" charset="0"/>
              </a:rPr>
              <a:t> (CLC, </a:t>
            </a:r>
            <a:r>
              <a:rPr lang="fr-FR" dirty="0" err="1">
                <a:cs typeface="Calibri" panose="020F0502020204030204" pitchFamily="34" charset="0"/>
              </a:rPr>
              <a:t>Soil</a:t>
            </a:r>
            <a:r>
              <a:rPr lang="fr-FR" dirty="0">
                <a:cs typeface="Calibri" panose="020F0502020204030204" pitchFamily="34" charset="0"/>
              </a:rPr>
              <a:t> and </a:t>
            </a:r>
            <a:r>
              <a:rPr lang="fr-FR" dirty="0" err="1">
                <a:cs typeface="Calibri" panose="020F0502020204030204" pitchFamily="34" charset="0"/>
              </a:rPr>
              <a:t>Climate</a:t>
            </a:r>
            <a:r>
              <a:rPr lang="fr-FR" dirty="0"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Prediction using the best model</a:t>
            </a:r>
          </a:p>
        </p:txBody>
      </p:sp>
      <p:sp>
        <p:nvSpPr>
          <p:cNvPr id="5" name="ZoneTexte 24">
            <a:extLst>
              <a:ext uri="{FF2B5EF4-FFF2-40B4-BE49-F238E27FC236}">
                <a16:creationId xmlns:a16="http://schemas.microsoft.com/office/drawing/2014/main" id="{85D72CCC-7354-096B-7E6C-660470EDE8E5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8.	</a:t>
            </a:r>
            <a:r>
              <a:rPr lang="fr-FR" sz="2000" b="1" dirty="0" err="1">
                <a:solidFill>
                  <a:srgbClr val="7030A0"/>
                </a:solidFill>
              </a:rPr>
              <a:t>Prediction</a:t>
            </a:r>
            <a:r>
              <a:rPr lang="fr-FR" sz="2000" b="1" dirty="0">
                <a:solidFill>
                  <a:srgbClr val="7030A0"/>
                </a:solidFill>
              </a:rPr>
              <a:t> &amp; mapping</a:t>
            </a:r>
          </a:p>
        </p:txBody>
      </p:sp>
    </p:spTree>
    <p:extLst>
      <p:ext uri="{BB962C8B-B14F-4D97-AF65-F5344CB8AC3E}">
        <p14:creationId xmlns:p14="http://schemas.microsoft.com/office/powerpoint/2010/main" val="1539106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25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0D4B81-90BD-4CFE-8992-1176A70514B3}"/>
              </a:ext>
            </a:extLst>
          </p:cNvPr>
          <p:cNvSpPr txBox="1"/>
          <p:nvPr/>
        </p:nvSpPr>
        <p:spPr>
          <a:xfrm>
            <a:off x="299935" y="957201"/>
            <a:ext cx="116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cs typeface="Calibri" panose="020F0502020204030204" pitchFamily="34" charset="0"/>
              </a:rPr>
              <a:t>Superiority of ensemble methods in predicting earthworm communities compared to traditional regression models</a:t>
            </a:r>
            <a:endParaRPr lang="fr-FR" b="1" dirty="0">
              <a:solidFill>
                <a:srgbClr val="7030A0"/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84C7C11-D261-0981-4D1A-2DD05E6BB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89971"/>
              </p:ext>
            </p:extLst>
          </p:nvPr>
        </p:nvGraphicFramePr>
        <p:xfrm>
          <a:off x="381215" y="1604127"/>
          <a:ext cx="5212080" cy="4965454"/>
        </p:xfrm>
        <a:graphic>
          <a:graphicData uri="http://schemas.openxmlformats.org/drawingml/2006/table">
            <a:tbl>
              <a:tblPr firstRow="1" firstCol="1" bandRow="1"/>
              <a:tblGrid>
                <a:gridCol w="1160107">
                  <a:extLst>
                    <a:ext uri="{9D8B030D-6E8A-4147-A177-3AD203B41FA5}">
                      <a16:colId xmlns:a16="http://schemas.microsoft.com/office/drawing/2014/main" val="2275355045"/>
                    </a:ext>
                  </a:extLst>
                </a:gridCol>
                <a:gridCol w="1883074">
                  <a:extLst>
                    <a:ext uri="{9D8B030D-6E8A-4147-A177-3AD203B41FA5}">
                      <a16:colId xmlns:a16="http://schemas.microsoft.com/office/drawing/2014/main" val="3701193012"/>
                    </a:ext>
                  </a:extLst>
                </a:gridCol>
                <a:gridCol w="722967">
                  <a:extLst>
                    <a:ext uri="{9D8B030D-6E8A-4147-A177-3AD203B41FA5}">
                      <a16:colId xmlns:a16="http://schemas.microsoft.com/office/drawing/2014/main" val="33060044"/>
                    </a:ext>
                  </a:extLst>
                </a:gridCol>
                <a:gridCol w="1445932">
                  <a:extLst>
                    <a:ext uri="{9D8B030D-6E8A-4147-A177-3AD203B41FA5}">
                      <a16:colId xmlns:a16="http://schemas.microsoft.com/office/drawing/2014/main" val="3105485109"/>
                    </a:ext>
                  </a:extLst>
                </a:gridCol>
              </a:tblGrid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Algorithms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Response</a:t>
                      </a:r>
                      <a:r>
                        <a:rPr lang="fr-FR" sz="14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variables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R²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737345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GLM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abundance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0.22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34.57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932084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0.26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33.06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414715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RF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0.43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25.20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232069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0.43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25.30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977642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0.35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28.94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93425"/>
                  </a:ext>
                </a:extLst>
              </a:tr>
              <a:tr h="1825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74007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GLM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biomass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0.23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10.69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135203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10.50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809940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RF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0.35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8.76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106521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0.32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9.30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234698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0.27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10.50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785208"/>
                  </a:ext>
                </a:extLst>
              </a:tr>
              <a:tr h="1825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876193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GLM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taxonomic</a:t>
                      </a: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richness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0.36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2.18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52874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0.44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2.04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286817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RF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1.75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845663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GBM</a:t>
                      </a:r>
                      <a:endParaRPr lang="fr-FR" sz="1400" b="1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1.75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525528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2.16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5610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F937B93-10C7-C3E4-BB94-4457E2E73ED3}"/>
              </a:ext>
            </a:extLst>
          </p:cNvPr>
          <p:cNvSpPr txBox="1"/>
          <p:nvPr/>
        </p:nvSpPr>
        <p:spPr>
          <a:xfrm>
            <a:off x="10088878" y="331404"/>
            <a:ext cx="117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</a:t>
            </a:r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FD145050-DCF0-6CD4-456E-D93E22404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5200" y="2874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76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26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0D4B81-90BD-4CFE-8992-1176A70514B3}"/>
              </a:ext>
            </a:extLst>
          </p:cNvPr>
          <p:cNvSpPr txBox="1"/>
          <p:nvPr/>
        </p:nvSpPr>
        <p:spPr>
          <a:xfrm>
            <a:off x="299935" y="957201"/>
            <a:ext cx="116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cs typeface="Calibri" panose="020F0502020204030204" pitchFamily="34" charset="0"/>
              </a:rPr>
              <a:t>Superiority of ensemble methods in predicting earthworm communities compared to traditional regression models</a:t>
            </a:r>
            <a:endParaRPr lang="fr-FR" b="1" dirty="0">
              <a:solidFill>
                <a:srgbClr val="7030A0"/>
              </a:solidFill>
              <a:cs typeface="Calibri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70D7018-F0E2-4638-8AFF-587DCBC7DE7A}"/>
              </a:ext>
            </a:extLst>
          </p:cNvPr>
          <p:cNvSpPr txBox="1"/>
          <p:nvPr/>
        </p:nvSpPr>
        <p:spPr>
          <a:xfrm>
            <a:off x="6221610" y="2611740"/>
            <a:ext cx="5970389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cs typeface="Calibri" panose="020F0502020204030204" pitchFamily="34" charset="0"/>
              </a:rPr>
              <a:t>Ensemble </a:t>
            </a:r>
            <a:r>
              <a:rPr lang="fr-FR" dirty="0" err="1">
                <a:cs typeface="Calibri" panose="020F0502020204030204" pitchFamily="34" charset="0"/>
              </a:rPr>
              <a:t>methods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sz="1100" dirty="0">
                <a:cs typeface="Calibri" panose="020F0502020204030204" pitchFamily="34" charset="0"/>
              </a:rPr>
              <a:t>(</a:t>
            </a:r>
            <a:r>
              <a:rPr lang="fr-FR" sz="1100" dirty="0" err="1">
                <a:cs typeface="Calibri" panose="020F0502020204030204" pitchFamily="34" charset="0"/>
              </a:rPr>
              <a:t>Breiman</a:t>
            </a:r>
            <a:r>
              <a:rPr lang="fr-FR" sz="1100" dirty="0">
                <a:cs typeface="Calibri" panose="020F0502020204030204" pitchFamily="34" charset="0"/>
              </a:rPr>
              <a:t>, 2001; Li &amp; Wang, 2013)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cs typeface="Calibri" panose="020F0502020204030204" pitchFamily="34" charset="0"/>
              </a:rPr>
              <a:t>Better</a:t>
            </a:r>
            <a:r>
              <a:rPr lang="fr-FR" dirty="0">
                <a:cs typeface="Calibri" panose="020F0502020204030204" pitchFamily="34" charset="0"/>
              </a:rPr>
              <a:t> captures </a:t>
            </a:r>
            <a:r>
              <a:rPr lang="fr-FR" dirty="0" err="1">
                <a:cs typeface="Calibri" panose="020F0502020204030204" pitchFamily="34" charset="0"/>
              </a:rPr>
              <a:t>nonlinear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dirty="0" err="1">
                <a:cs typeface="Calibri" panose="020F0502020204030204" pitchFamily="34" charset="0"/>
              </a:rPr>
              <a:t>relationships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sz="1100" dirty="0">
                <a:cs typeface="Calibri" panose="020F0502020204030204" pitchFamily="34" charset="0"/>
              </a:rPr>
              <a:t>(</a:t>
            </a:r>
            <a:r>
              <a:rPr lang="fr-FR" sz="1100" dirty="0" err="1">
                <a:cs typeface="Calibri" panose="020F0502020204030204" pitchFamily="34" charset="0"/>
              </a:rPr>
              <a:t>Breiman</a:t>
            </a:r>
            <a:r>
              <a:rPr lang="fr-FR" sz="1100" dirty="0">
                <a:cs typeface="Calibri" panose="020F0502020204030204" pitchFamily="34" charset="0"/>
              </a:rPr>
              <a:t>, 2001)</a:t>
            </a:r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7B0DC-3BDC-1711-E3D7-3BFD954FB1B3}"/>
              </a:ext>
            </a:extLst>
          </p:cNvPr>
          <p:cNvSpPr txBox="1"/>
          <p:nvPr/>
        </p:nvSpPr>
        <p:spPr>
          <a:xfrm>
            <a:off x="7091164" y="4374916"/>
            <a:ext cx="4262636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err="1">
                <a:cs typeface="Calibri" panose="020F0502020204030204" pitchFamily="34" charset="0"/>
              </a:rPr>
              <a:t>Require</a:t>
            </a:r>
            <a:r>
              <a:rPr lang="fr-FR" dirty="0">
                <a:cs typeface="Calibri" panose="020F0502020204030204" pitchFamily="34" charset="0"/>
              </a:rPr>
              <a:t> large </a:t>
            </a:r>
            <a:r>
              <a:rPr lang="fr-FR" dirty="0" err="1">
                <a:cs typeface="Calibri" panose="020F0502020204030204" pitchFamily="34" charset="0"/>
              </a:rPr>
              <a:t>amounts</a:t>
            </a:r>
            <a:r>
              <a:rPr lang="fr-FR" dirty="0">
                <a:cs typeface="Calibri" panose="020F0502020204030204" pitchFamily="34" charset="0"/>
              </a:rPr>
              <a:t> of data </a:t>
            </a:r>
            <a:r>
              <a:rPr lang="fr-FR" sz="1100" dirty="0">
                <a:cs typeface="Calibri" panose="020F0502020204030204" pitchFamily="34" charset="0"/>
              </a:rPr>
              <a:t>(</a:t>
            </a:r>
            <a:r>
              <a:rPr lang="fr-FR" sz="1100" dirty="0" err="1">
                <a:cs typeface="Calibri" panose="020F0502020204030204" pitchFamily="34" charset="0"/>
              </a:rPr>
              <a:t>Yiu</a:t>
            </a:r>
            <a:r>
              <a:rPr lang="fr-FR" sz="1100" dirty="0">
                <a:cs typeface="Calibri" panose="020F0502020204030204" pitchFamily="34" charset="0"/>
              </a:rPr>
              <a:t>, 2021)</a:t>
            </a:r>
          </a:p>
          <a:p>
            <a:r>
              <a:rPr lang="fr-FR" dirty="0">
                <a:cs typeface="Calibri" panose="020F0502020204030204" pitchFamily="34" charset="0"/>
              </a:rPr>
              <a:t>
Poor </a:t>
            </a:r>
            <a:r>
              <a:rPr lang="fr-FR" dirty="0" err="1">
                <a:cs typeface="Calibri" panose="020F0502020204030204" pitchFamily="34" charset="0"/>
              </a:rPr>
              <a:t>interpretability</a:t>
            </a:r>
            <a:endParaRPr lang="fr-FR" dirty="0">
              <a:cs typeface="Calibri" panose="020F0502020204030204" pitchFamily="34" charset="0"/>
            </a:endParaRPr>
          </a:p>
        </p:txBody>
      </p:sp>
      <p:graphicFrame>
        <p:nvGraphicFramePr>
          <p:cNvPr id="2" name="Tableau 7">
            <a:extLst>
              <a:ext uri="{FF2B5EF4-FFF2-40B4-BE49-F238E27FC236}">
                <a16:creationId xmlns:a16="http://schemas.microsoft.com/office/drawing/2014/main" id="{2D3FA7B9-DF85-3A43-E856-7762C0867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175730"/>
              </p:ext>
            </p:extLst>
          </p:nvPr>
        </p:nvGraphicFramePr>
        <p:xfrm>
          <a:off x="381215" y="1604127"/>
          <a:ext cx="5212080" cy="4965454"/>
        </p:xfrm>
        <a:graphic>
          <a:graphicData uri="http://schemas.openxmlformats.org/drawingml/2006/table">
            <a:tbl>
              <a:tblPr firstRow="1" firstCol="1" bandRow="1"/>
              <a:tblGrid>
                <a:gridCol w="1160107">
                  <a:extLst>
                    <a:ext uri="{9D8B030D-6E8A-4147-A177-3AD203B41FA5}">
                      <a16:colId xmlns:a16="http://schemas.microsoft.com/office/drawing/2014/main" val="2275355045"/>
                    </a:ext>
                  </a:extLst>
                </a:gridCol>
                <a:gridCol w="1883074">
                  <a:extLst>
                    <a:ext uri="{9D8B030D-6E8A-4147-A177-3AD203B41FA5}">
                      <a16:colId xmlns:a16="http://schemas.microsoft.com/office/drawing/2014/main" val="3701193012"/>
                    </a:ext>
                  </a:extLst>
                </a:gridCol>
                <a:gridCol w="722967">
                  <a:extLst>
                    <a:ext uri="{9D8B030D-6E8A-4147-A177-3AD203B41FA5}">
                      <a16:colId xmlns:a16="http://schemas.microsoft.com/office/drawing/2014/main" val="33060044"/>
                    </a:ext>
                  </a:extLst>
                </a:gridCol>
                <a:gridCol w="1445932">
                  <a:extLst>
                    <a:ext uri="{9D8B030D-6E8A-4147-A177-3AD203B41FA5}">
                      <a16:colId xmlns:a16="http://schemas.microsoft.com/office/drawing/2014/main" val="3105485109"/>
                    </a:ext>
                  </a:extLst>
                </a:gridCol>
              </a:tblGrid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Algorithms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Response</a:t>
                      </a:r>
                      <a:r>
                        <a:rPr lang="fr-FR" sz="14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variables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R²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RMSE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737345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GLM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abundance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0.22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34.57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932084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0.26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33.06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414715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RF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0.43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25.20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232069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0.43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25.30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977642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0.35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28.94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393425"/>
                  </a:ext>
                </a:extLst>
              </a:tr>
              <a:tr h="1825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74007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GLM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biomass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0.23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10.69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135203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10.50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809940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RF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0.35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8.76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106521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0.32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9.30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234698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0.27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10.50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785208"/>
                  </a:ext>
                </a:extLst>
              </a:tr>
              <a:tr h="1825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200" kern="1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2876193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GLM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taxonomic</a:t>
                      </a: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richness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0.36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2.18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452874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GAM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0.44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2.04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286817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RF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1.75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9845663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GBM</a:t>
                      </a:r>
                      <a:endParaRPr lang="fr-FR" sz="1400" b="1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kern="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1.75</a:t>
                      </a:r>
                      <a:endParaRPr lang="fr-FR" sz="1400" kern="1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525528"/>
                  </a:ext>
                </a:extLst>
              </a:tr>
              <a:tr h="280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ANN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0.40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2.16</a:t>
                      </a:r>
                      <a:endParaRPr lang="fr-FR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56101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E6CCE0-6836-B95F-E318-0E4E4219CDE4}"/>
              </a:ext>
            </a:extLst>
          </p:cNvPr>
          <p:cNvSpPr txBox="1"/>
          <p:nvPr/>
        </p:nvSpPr>
        <p:spPr>
          <a:xfrm>
            <a:off x="10088878" y="331404"/>
            <a:ext cx="117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</a:t>
            </a:r>
          </a:p>
        </p:txBody>
      </p:sp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A9FE0BC2-94A4-459A-3D4A-1BF6D71B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5200" y="2874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45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27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126E7-D747-47C0-0C72-F18F7465CE2E}"/>
              </a:ext>
            </a:extLst>
          </p:cNvPr>
          <p:cNvSpPr txBox="1"/>
          <p:nvPr/>
        </p:nvSpPr>
        <p:spPr>
          <a:xfrm>
            <a:off x="1625600" y="1072358"/>
            <a:ext cx="848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Important effect of land use followed by soil location, climate and soil properties</a:t>
            </a:r>
            <a:endParaRPr lang="fr-FR" b="1" dirty="0">
              <a:solidFill>
                <a:srgbClr val="7030A0"/>
              </a:solidFill>
            </a:endParaRPr>
          </a:p>
        </p:txBody>
      </p:sp>
      <p:pic>
        <p:nvPicPr>
          <p:cNvPr id="3" name="image6.png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A0E55C0E-1539-4834-77F4-EAF441DE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31" y="1894840"/>
            <a:ext cx="7434260" cy="4572000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0FE58-4C95-3D52-2335-EC6F7C0458BA}"/>
              </a:ext>
            </a:extLst>
          </p:cNvPr>
          <p:cNvSpPr txBox="1"/>
          <p:nvPr/>
        </p:nvSpPr>
        <p:spPr>
          <a:xfrm>
            <a:off x="10088878" y="331404"/>
            <a:ext cx="117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</a:t>
            </a:r>
          </a:p>
        </p:txBody>
      </p:sp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DBAC5EF3-479D-C3F5-7E49-41A8033A8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5200" y="2874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05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28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126E7-D747-47C0-0C72-F18F7465CE2E}"/>
              </a:ext>
            </a:extLst>
          </p:cNvPr>
          <p:cNvSpPr txBox="1"/>
          <p:nvPr/>
        </p:nvSpPr>
        <p:spPr>
          <a:xfrm>
            <a:off x="1625600" y="1072358"/>
            <a:ext cx="848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Important effect of land use followed by soil location, climate and soil properties</a:t>
            </a:r>
            <a:endParaRPr lang="fr-FR" b="1" dirty="0">
              <a:solidFill>
                <a:srgbClr val="7030A0"/>
              </a:solidFill>
            </a:endParaRPr>
          </a:p>
        </p:txBody>
      </p:sp>
      <p:pic>
        <p:nvPicPr>
          <p:cNvPr id="3" name="image6.png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A0E55C0E-1539-4834-77F4-EAF441DE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31" y="1894840"/>
            <a:ext cx="7434260" cy="457200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6FABC-B1C6-F84A-1F1A-6093085F8B69}"/>
              </a:ext>
            </a:extLst>
          </p:cNvPr>
          <p:cNvSpPr txBox="1"/>
          <p:nvPr/>
        </p:nvSpPr>
        <p:spPr>
          <a:xfrm>
            <a:off x="7566660" y="2802711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Pastures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</a:rPr>
              <a:t>Natural grasslands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</a:rPr>
              <a:t>Green urban areas</a:t>
            </a:r>
          </a:p>
        </p:txBody>
      </p:sp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427CB2D5-2D1A-B929-787F-1A1E4EAF4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288900">
            <a:off x="9571604" y="2715128"/>
            <a:ext cx="914400" cy="914400"/>
          </a:xfrm>
          <a:prstGeom prst="rect">
            <a:avLst/>
          </a:prstGeom>
        </p:spPr>
      </p:pic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28197947-8E92-74EF-D257-FFFFBE8F0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89158">
            <a:off x="9099243" y="4335598"/>
            <a:ext cx="914400" cy="914400"/>
          </a:xfrm>
          <a:prstGeom prst="rect">
            <a:avLst/>
          </a:prstGeom>
        </p:spPr>
      </p:pic>
      <p:pic>
        <p:nvPicPr>
          <p:cNvPr id="6150" name="Picture 6" descr="Ver Animal De La Terre D'isolement Sur Le Fond Blanc Image stock ...">
            <a:extLst>
              <a:ext uri="{FF2B5EF4-FFF2-40B4-BE49-F238E27FC236}">
                <a16:creationId xmlns:a16="http://schemas.microsoft.com/office/drawing/2014/main" id="{937A3036-4D55-6C71-28DC-54FFDF6B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906" y="2930693"/>
            <a:ext cx="1036320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Ver Animal De La Terre D'isolement Sur Le Fond Blanc Image stock ...">
            <a:extLst>
              <a:ext uri="{FF2B5EF4-FFF2-40B4-BE49-F238E27FC236}">
                <a16:creationId xmlns:a16="http://schemas.microsoft.com/office/drawing/2014/main" id="{7D02EF6D-54DE-ADC6-C718-9AC5D88F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906" y="4498533"/>
            <a:ext cx="1036320" cy="6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0B4501-D6CB-DCA0-79F3-ABBF8807484C}"/>
              </a:ext>
            </a:extLst>
          </p:cNvPr>
          <p:cNvSpPr txBox="1"/>
          <p:nvPr/>
        </p:nvSpPr>
        <p:spPr>
          <a:xfrm>
            <a:off x="7566660" y="1912819"/>
            <a:ext cx="3616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Foods and habitats </a:t>
            </a:r>
          </a:p>
          <a:p>
            <a:r>
              <a:rPr lang="en-US" sz="1100" dirty="0">
                <a:ea typeface="Times New Roman" panose="02020603050405020304" pitchFamily="18" charset="0"/>
              </a:rPr>
              <a:t>(</a:t>
            </a:r>
            <a:r>
              <a:rPr lang="en-US" sz="1100" dirty="0" err="1">
                <a:ea typeface="Times New Roman" panose="02020603050405020304" pitchFamily="18" charset="0"/>
              </a:rPr>
              <a:t>Iordache</a:t>
            </a:r>
            <a:r>
              <a:rPr lang="en-US" sz="1100" dirty="0">
                <a:ea typeface="Times New Roman" panose="02020603050405020304" pitchFamily="18" charset="0"/>
              </a:rPr>
              <a:t>, 2010; Zhu and Zhu, 2015; </a:t>
            </a:r>
            <a:r>
              <a:rPr lang="en-US" sz="1100" dirty="0" err="1">
                <a:ea typeface="Times New Roman" panose="02020603050405020304" pitchFamily="18" charset="0"/>
              </a:rPr>
              <a:t>Niswati</a:t>
            </a:r>
            <a:r>
              <a:rPr lang="en-US" sz="1100" dirty="0">
                <a:ea typeface="Times New Roman" panose="02020603050405020304" pitchFamily="18" charset="0"/>
              </a:rPr>
              <a:t> et al., 2022)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B7F8C6-E7CE-8248-816E-D6DA748326EA}"/>
              </a:ext>
            </a:extLst>
          </p:cNvPr>
          <p:cNvSpPr txBox="1"/>
          <p:nvPr/>
        </p:nvSpPr>
        <p:spPr>
          <a:xfrm>
            <a:off x="7631430" y="4063545"/>
            <a:ext cx="1943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Forests</a:t>
            </a:r>
          </a:p>
          <a:p>
            <a:endParaRPr lang="en-US" dirty="0"/>
          </a:p>
          <a:p>
            <a:r>
              <a:rPr lang="en-US" dirty="0"/>
              <a:t>Vineyards</a:t>
            </a:r>
          </a:p>
          <a:p>
            <a:r>
              <a:rPr lang="en-US" dirty="0"/>
              <a:t>Annual crops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0A5EAC-290F-0EC4-C4F0-EEAE99E33248}"/>
              </a:ext>
            </a:extLst>
          </p:cNvPr>
          <p:cNvSpPr txBox="1"/>
          <p:nvPr/>
        </p:nvSpPr>
        <p:spPr>
          <a:xfrm>
            <a:off x="8173720" y="5691292"/>
            <a:ext cx="374904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Times New Roman" panose="02020603050405020304" pitchFamily="18" charset="0"/>
              </a:rPr>
              <a:t>Soil tillage, fertilization and pesticides </a:t>
            </a:r>
            <a:r>
              <a:rPr lang="it-IT" sz="1100" dirty="0">
                <a:ea typeface="Times New Roman" panose="02020603050405020304" pitchFamily="18" charset="0"/>
              </a:rPr>
              <a:t>(Pelosi et al., 2013, 2014; Maggi and Tang, 2021)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B1ED2-5658-3ACD-9C52-255CBD3E091E}"/>
              </a:ext>
            </a:extLst>
          </p:cNvPr>
          <p:cNvSpPr txBox="1"/>
          <p:nvPr/>
        </p:nvSpPr>
        <p:spPr>
          <a:xfrm>
            <a:off x="10088878" y="331404"/>
            <a:ext cx="117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12069329-97C9-8EF6-BE13-21E5E74037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25200" y="2874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1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.png">
            <a:extLst>
              <a:ext uri="{FF2B5EF4-FFF2-40B4-BE49-F238E27FC236}">
                <a16:creationId xmlns:a16="http://schemas.microsoft.com/office/drawing/2014/main" id="{F7E809AB-7F60-F8DF-9C55-CAC839B8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310640"/>
            <a:ext cx="8490707" cy="5486400"/>
          </a:xfrm>
          <a:prstGeom prst="rect">
            <a:avLst/>
          </a:prstGeom>
          <a:ln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29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0D4B81-90BD-4CFE-8992-1176A70514B3}"/>
              </a:ext>
            </a:extLst>
          </p:cNvPr>
          <p:cNvSpPr txBox="1"/>
          <p:nvPr/>
        </p:nvSpPr>
        <p:spPr>
          <a:xfrm>
            <a:off x="751343" y="955082"/>
            <a:ext cx="830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Predicted spatial distribution of earthworm total abundance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E1FB2-D671-F561-43B0-E559778C4901}"/>
              </a:ext>
            </a:extLst>
          </p:cNvPr>
          <p:cNvSpPr txBox="1"/>
          <p:nvPr/>
        </p:nvSpPr>
        <p:spPr>
          <a:xfrm>
            <a:off x="8896820" y="3560978"/>
            <a:ext cx="2011680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Land use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Climate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Soil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3E0C0-C4C9-595A-D14B-FFA12EDE1196}"/>
              </a:ext>
            </a:extLst>
          </p:cNvPr>
          <p:cNvSpPr txBox="1"/>
          <p:nvPr/>
        </p:nvSpPr>
        <p:spPr>
          <a:xfrm>
            <a:off x="7132319" y="1895323"/>
            <a:ext cx="4389120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Earthworm community was more abundant in the northwest and center of France</a:t>
            </a:r>
          </a:p>
        </p:txBody>
      </p:sp>
      <p:pic>
        <p:nvPicPr>
          <p:cNvPr id="5" name="Graphic 4" descr="Badge 3 with solid fill">
            <a:extLst>
              <a:ext uri="{FF2B5EF4-FFF2-40B4-BE49-F238E27FC236}">
                <a16:creationId xmlns:a16="http://schemas.microsoft.com/office/drawing/2014/main" id="{6DA57841-01E0-72E9-7ACC-7A373C26D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5200" y="270301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BB40AD-6697-6DD9-EE85-61285F1FF2BE}"/>
              </a:ext>
            </a:extLst>
          </p:cNvPr>
          <p:cNvSpPr txBox="1"/>
          <p:nvPr/>
        </p:nvSpPr>
        <p:spPr>
          <a:xfrm>
            <a:off x="10088878" y="331404"/>
            <a:ext cx="117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0A3DC-15C9-CA52-0925-F131A7647D15}"/>
              </a:ext>
            </a:extLst>
          </p:cNvPr>
          <p:cNvSpPr txBox="1"/>
          <p:nvPr/>
        </p:nvSpPr>
        <p:spPr>
          <a:xfrm>
            <a:off x="5222240" y="6229152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+ three more maps!</a:t>
            </a:r>
          </a:p>
        </p:txBody>
      </p:sp>
    </p:spTree>
    <p:extLst>
      <p:ext uri="{BB962C8B-B14F-4D97-AF65-F5344CB8AC3E}">
        <p14:creationId xmlns:p14="http://schemas.microsoft.com/office/powerpoint/2010/main" val="199318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81FAE8-8164-FB09-04AE-B7BE8AC1B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727469"/>
              </p:ext>
            </p:extLst>
          </p:nvPr>
        </p:nvGraphicFramePr>
        <p:xfrm>
          <a:off x="2670985" y="2899762"/>
          <a:ext cx="5908039" cy="372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A Gardener's Introduction to Soil Biodiversity - Veggies Grow">
            <a:extLst>
              <a:ext uri="{FF2B5EF4-FFF2-40B4-BE49-F238E27FC236}">
                <a16:creationId xmlns:a16="http://schemas.microsoft.com/office/drawing/2014/main" id="{67728408-B0B6-DF82-7067-07D7DF92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37" y="1371679"/>
            <a:ext cx="2340262" cy="146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277220" y="6356350"/>
            <a:ext cx="2076579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3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27CF6E8-0292-A645-0B3F-694C877960FC}"/>
              </a:ext>
            </a:extLst>
          </p:cNvPr>
          <p:cNvSpPr txBox="1"/>
          <p:nvPr/>
        </p:nvSpPr>
        <p:spPr>
          <a:xfrm>
            <a:off x="473232" y="3973419"/>
            <a:ext cx="5223795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b="1" dirty="0" err="1">
                <a:cs typeface="Calibri" panose="020F0502020204030204" pitchFamily="34" charset="0"/>
              </a:rPr>
              <a:t>Earthworms</a:t>
            </a:r>
            <a:r>
              <a:rPr lang="fr-FR" dirty="0"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fr-FR" dirty="0">
              <a:cs typeface="Calibri" panose="020F0502020204030204" pitchFamily="34" charset="0"/>
            </a:endParaRPr>
          </a:p>
          <a:p>
            <a:pPr lvl="1"/>
            <a:r>
              <a:rPr lang="fr-FR" dirty="0">
                <a:cs typeface="Calibri" panose="020F0502020204030204" pitchFamily="34" charset="0"/>
              </a:rPr>
              <a:t>«</a:t>
            </a:r>
            <a:r>
              <a:rPr lang="fr-FR" dirty="0" err="1">
                <a:cs typeface="Calibri" panose="020F0502020204030204" pitchFamily="34" charset="0"/>
              </a:rPr>
              <a:t>Ecosystem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dirty="0" err="1">
                <a:cs typeface="Calibri" panose="020F0502020204030204" pitchFamily="34" charset="0"/>
              </a:rPr>
              <a:t>engineers</a:t>
            </a:r>
            <a:r>
              <a:rPr lang="fr-FR" dirty="0">
                <a:cs typeface="Calibri" panose="020F0502020204030204" pitchFamily="34" charset="0"/>
              </a:rPr>
              <a:t>»</a:t>
            </a:r>
          </a:p>
          <a:p>
            <a:pPr lvl="1"/>
            <a:r>
              <a:rPr lang="fr-FR" sz="1100" i="1" dirty="0">
                <a:cs typeface="Calibri" panose="020F0502020204030204" pitchFamily="34" charset="0"/>
              </a:rPr>
              <a:t>(Brown et al., 2004)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7318AA2-1643-888E-2235-599A99DE5E9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1026" name="Picture 2" descr="Ecosystem services as environmental regulation and supporting outline ...">
            <a:extLst>
              <a:ext uri="{FF2B5EF4-FFF2-40B4-BE49-F238E27FC236}">
                <a16:creationId xmlns:a16="http://schemas.microsoft.com/office/drawing/2014/main" id="{398C647C-EAFD-1F06-734D-060DF3B5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587" y="887502"/>
            <a:ext cx="2011680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6CC9D-FB8F-7268-8C98-7206EDF34B73}"/>
              </a:ext>
            </a:extLst>
          </p:cNvPr>
          <p:cNvSpPr txBox="1"/>
          <p:nvPr/>
        </p:nvSpPr>
        <p:spPr>
          <a:xfrm>
            <a:off x="2165648" y="859265"/>
            <a:ext cx="1551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Soil fauna  </a:t>
            </a:r>
            <a:endParaRPr lang="en-US" sz="2000" b="1" dirty="0"/>
          </a:p>
        </p:txBody>
      </p:sp>
      <p:pic>
        <p:nvPicPr>
          <p:cNvPr id="14" name="Graphic 13" descr="Arrow Right with solid fill">
            <a:extLst>
              <a:ext uri="{FF2B5EF4-FFF2-40B4-BE49-F238E27FC236}">
                <a16:creationId xmlns:a16="http://schemas.microsoft.com/office/drawing/2014/main" id="{BC76C1D0-A155-79A7-219F-095485E42E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9875" y="1419056"/>
            <a:ext cx="914400" cy="9144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1CBC0FD-2712-46E0-3BC5-81D8031E8FCA}"/>
              </a:ext>
            </a:extLst>
          </p:cNvPr>
          <p:cNvSpPr/>
          <p:nvPr/>
        </p:nvSpPr>
        <p:spPr>
          <a:xfrm>
            <a:off x="1651201" y="1998211"/>
            <a:ext cx="792214" cy="4411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AD849F-9FE1-5D63-5ED4-F9866563B28A}"/>
              </a:ext>
            </a:extLst>
          </p:cNvPr>
          <p:cNvSpPr txBox="1"/>
          <p:nvPr/>
        </p:nvSpPr>
        <p:spPr>
          <a:xfrm>
            <a:off x="3599683" y="5723264"/>
            <a:ext cx="1461792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100" i="1" dirty="0" err="1">
                <a:cs typeface="Calibri" panose="020F0502020204030204" pitchFamily="34" charset="0"/>
              </a:rPr>
              <a:t>Lumbricus</a:t>
            </a:r>
            <a:r>
              <a:rPr lang="fr-FR" sz="1100" i="1" dirty="0">
                <a:cs typeface="Calibri" panose="020F0502020204030204" pitchFamily="34" charset="0"/>
              </a:rPr>
              <a:t> </a:t>
            </a:r>
            <a:r>
              <a:rPr lang="fr-FR" sz="1100" i="1" dirty="0" err="1">
                <a:cs typeface="Calibri" panose="020F0502020204030204" pitchFamily="34" charset="0"/>
              </a:rPr>
              <a:t>terrestris</a:t>
            </a:r>
            <a:endParaRPr lang="fr-FR" sz="1100" dirty="0">
              <a:cs typeface="Calibri" panose="020F0502020204030204" pitchFamily="34" charset="0"/>
            </a:endParaRPr>
          </a:p>
        </p:txBody>
      </p:sp>
      <p:sp>
        <p:nvSpPr>
          <p:cNvPr id="7" name="ZoneTexte 20">
            <a:extLst>
              <a:ext uri="{FF2B5EF4-FFF2-40B4-BE49-F238E27FC236}">
                <a16:creationId xmlns:a16="http://schemas.microsoft.com/office/drawing/2014/main" id="{EEB00A7A-21FE-66D4-38C4-82B6D968224C}"/>
              </a:ext>
            </a:extLst>
          </p:cNvPr>
          <p:cNvSpPr txBox="1"/>
          <p:nvPr/>
        </p:nvSpPr>
        <p:spPr>
          <a:xfrm>
            <a:off x="8188960" y="3409582"/>
            <a:ext cx="46842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cs typeface="Calibri" panose="020F0502020204030204" pitchFamily="34" charset="0"/>
              </a:rPr>
              <a:t>Soil</a:t>
            </a:r>
            <a:r>
              <a:rPr lang="fr-FR" dirty="0">
                <a:cs typeface="Calibri" panose="020F0502020204030204" pitchFamily="34" charset="0"/>
              </a:rPr>
              <a:t> structure </a:t>
            </a:r>
          </a:p>
          <a:p>
            <a:r>
              <a:rPr lang="fr-FR" sz="1100" i="1" dirty="0">
                <a:cs typeface="Calibri" panose="020F0502020204030204" pitchFamily="34" charset="0"/>
              </a:rPr>
              <a:t>(Bouin et al., 2013; Edwards &amp; </a:t>
            </a:r>
            <a:r>
              <a:rPr lang="fr-FR" sz="1100" i="1" dirty="0" err="1">
                <a:cs typeface="Calibri" panose="020F0502020204030204" pitchFamily="34" charset="0"/>
              </a:rPr>
              <a:t>Arancon</a:t>
            </a:r>
            <a:r>
              <a:rPr lang="fr-FR" sz="1100" i="1" dirty="0">
                <a:cs typeface="Calibri" panose="020F0502020204030204" pitchFamily="34" charset="0"/>
              </a:rPr>
              <a:t>, 2022)</a:t>
            </a:r>
          </a:p>
        </p:txBody>
      </p:sp>
      <p:sp>
        <p:nvSpPr>
          <p:cNvPr id="10" name="ZoneTexte 56">
            <a:extLst>
              <a:ext uri="{FF2B5EF4-FFF2-40B4-BE49-F238E27FC236}">
                <a16:creationId xmlns:a16="http://schemas.microsoft.com/office/drawing/2014/main" id="{E5702F9B-2607-10C2-6CD7-88E638C49F58}"/>
              </a:ext>
            </a:extLst>
          </p:cNvPr>
          <p:cNvSpPr txBox="1"/>
          <p:nvPr/>
        </p:nvSpPr>
        <p:spPr>
          <a:xfrm>
            <a:off x="7670800" y="4554735"/>
            <a:ext cx="468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cs typeface="Calibri" panose="020F0502020204030204" pitchFamily="34" charset="0"/>
              </a:rPr>
              <a:t>Nutrient</a:t>
            </a:r>
            <a:r>
              <a:rPr lang="fr-FR" dirty="0">
                <a:cs typeface="Calibri" panose="020F0502020204030204" pitchFamily="34" charset="0"/>
              </a:rPr>
              <a:t> cycle </a:t>
            </a:r>
          </a:p>
          <a:p>
            <a:r>
              <a:rPr lang="fr-FR" sz="1100" i="1" dirty="0">
                <a:cs typeface="Calibri" panose="020F0502020204030204" pitchFamily="34" charset="0"/>
              </a:rPr>
              <a:t>(</a:t>
            </a:r>
            <a:r>
              <a:rPr lang="fr-FR" sz="1100" i="1" dirty="0" err="1">
                <a:cs typeface="Calibri" panose="020F0502020204030204" pitchFamily="34" charset="0"/>
              </a:rPr>
              <a:t>Lemtiri</a:t>
            </a:r>
            <a:r>
              <a:rPr lang="fr-FR" sz="1100" i="1" dirty="0">
                <a:cs typeface="Calibri" panose="020F0502020204030204" pitchFamily="34" charset="0"/>
              </a:rPr>
              <a:t> et al., 2014, van </a:t>
            </a:r>
            <a:r>
              <a:rPr lang="fr-FR" sz="1100" i="1" dirty="0" err="1">
                <a:cs typeface="Calibri" panose="020F0502020204030204" pitchFamily="34" charset="0"/>
              </a:rPr>
              <a:t>Groenigen</a:t>
            </a:r>
            <a:r>
              <a:rPr lang="fr-FR" sz="1100" i="1" dirty="0">
                <a:cs typeface="Calibri" panose="020F0502020204030204" pitchFamily="34" charset="0"/>
              </a:rPr>
              <a:t> et al., 2014</a:t>
            </a:r>
            <a:r>
              <a:rPr lang="fr-FR" sz="1200" i="1" dirty="0"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ZoneTexte 53">
            <a:extLst>
              <a:ext uri="{FF2B5EF4-FFF2-40B4-BE49-F238E27FC236}">
                <a16:creationId xmlns:a16="http://schemas.microsoft.com/office/drawing/2014/main" id="{17CFD497-3A67-C7E8-F915-11AA5C4C40FB}"/>
              </a:ext>
            </a:extLst>
          </p:cNvPr>
          <p:cNvSpPr txBox="1"/>
          <p:nvPr/>
        </p:nvSpPr>
        <p:spPr>
          <a:xfrm>
            <a:off x="8188960" y="5616632"/>
            <a:ext cx="468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cs typeface="Calibri" panose="020F0502020204030204" pitchFamily="34" charset="0"/>
              </a:rPr>
              <a:t>Water infiltration </a:t>
            </a:r>
          </a:p>
          <a:p>
            <a:r>
              <a:rPr lang="fr-FR" sz="1100" i="1" dirty="0">
                <a:cs typeface="Calibri" panose="020F0502020204030204" pitchFamily="34" charset="0"/>
              </a:rPr>
              <a:t>(</a:t>
            </a:r>
            <a:r>
              <a:rPr lang="fr-FR" sz="1100" i="1" dirty="0" err="1">
                <a:cs typeface="Calibri" panose="020F0502020204030204" pitchFamily="34" charset="0"/>
              </a:rPr>
              <a:t>Capowiez</a:t>
            </a:r>
            <a:r>
              <a:rPr lang="fr-FR" sz="1100" i="1" dirty="0">
                <a:cs typeface="Calibri" panose="020F0502020204030204" pitchFamily="34" charset="0"/>
              </a:rPr>
              <a:t> et al., 2014; Cunha et al., 2016)</a:t>
            </a:r>
          </a:p>
        </p:txBody>
      </p:sp>
      <p:pic>
        <p:nvPicPr>
          <p:cNvPr id="15" name="Graphic 14" descr="Back outline">
            <a:extLst>
              <a:ext uri="{FF2B5EF4-FFF2-40B4-BE49-F238E27FC236}">
                <a16:creationId xmlns:a16="http://schemas.microsoft.com/office/drawing/2014/main" id="{2B541092-BC27-A55A-933B-2E84EEA1EF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838604">
            <a:off x="320950" y="2535968"/>
            <a:ext cx="196766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09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91C9240-1255-E80C-8647-21A97D11EA45}"/>
              </a:ext>
            </a:extLst>
          </p:cNvPr>
          <p:cNvGrpSpPr/>
          <p:nvPr/>
        </p:nvGrpSpPr>
        <p:grpSpPr>
          <a:xfrm>
            <a:off x="630071" y="3080354"/>
            <a:ext cx="8241969" cy="619553"/>
            <a:chOff x="1706878" y="3341798"/>
            <a:chExt cx="8241969" cy="61955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0A5634-EB60-FD90-D505-D07B3465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23" t="27238" r="2008" b="40720"/>
            <a:stretch/>
          </p:blipFill>
          <p:spPr>
            <a:xfrm>
              <a:off x="1706878" y="3341798"/>
              <a:ext cx="8241969" cy="619553"/>
            </a:xfrm>
            <a:prstGeom prst="rect">
              <a:avLst/>
            </a:prstGeom>
          </p:spPr>
        </p:pic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936C67-B961-E2F3-4A43-A88D7C1894E5}"/>
                </a:ext>
              </a:extLst>
            </p:cNvPr>
            <p:cNvSpPr/>
            <p:nvPr/>
          </p:nvSpPr>
          <p:spPr>
            <a:xfrm rot="5400000">
              <a:off x="9621519" y="3591036"/>
              <a:ext cx="365761" cy="156564"/>
            </a:xfrm>
            <a:prstGeom prst="triangle">
              <a:avLst/>
            </a:prstGeom>
            <a:solidFill>
              <a:srgbClr val="008B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261F36-3266-33F1-6707-02E01C0B71EC}"/>
              </a:ext>
            </a:extLst>
          </p:cNvPr>
          <p:cNvGrpSpPr/>
          <p:nvPr/>
        </p:nvGrpSpPr>
        <p:grpSpPr>
          <a:xfrm>
            <a:off x="599438" y="1390238"/>
            <a:ext cx="8241969" cy="619553"/>
            <a:chOff x="1706878" y="3341798"/>
            <a:chExt cx="8241969" cy="61955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178D8ED-F9C1-25A6-260E-95EA5C9FE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23" t="27238" r="2008" b="40720"/>
            <a:stretch/>
          </p:blipFill>
          <p:spPr>
            <a:xfrm>
              <a:off x="1706878" y="3341798"/>
              <a:ext cx="8241969" cy="619553"/>
            </a:xfrm>
            <a:prstGeom prst="rect">
              <a:avLst/>
            </a:prstGeom>
          </p:spPr>
        </p:pic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1217436-EE50-E9FE-A6EB-C8A9B54B9F3C}"/>
                </a:ext>
              </a:extLst>
            </p:cNvPr>
            <p:cNvSpPr/>
            <p:nvPr/>
          </p:nvSpPr>
          <p:spPr>
            <a:xfrm rot="5400000">
              <a:off x="9621519" y="3591036"/>
              <a:ext cx="365761" cy="156564"/>
            </a:xfrm>
            <a:prstGeom prst="triangle">
              <a:avLst/>
            </a:prstGeom>
            <a:solidFill>
              <a:srgbClr val="008B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30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77BD6F-0725-3C8F-C153-53A96E099F59}"/>
              </a:ext>
            </a:extLst>
          </p:cNvPr>
          <p:cNvSpPr txBox="1"/>
          <p:nvPr/>
        </p:nvSpPr>
        <p:spPr>
          <a:xfrm>
            <a:off x="1635759" y="1287608"/>
            <a:ext cx="67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cs typeface="Calibri" panose="020F0502020204030204" pitchFamily="34" charset="0"/>
              </a:rPr>
              <a:t>	GLM	GAM	ANN		GBM RF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F5DFB-AF40-0F6E-A515-775C6650CBF4}"/>
              </a:ext>
            </a:extLst>
          </p:cNvPr>
          <p:cNvSpPr txBox="1"/>
          <p:nvPr/>
        </p:nvSpPr>
        <p:spPr>
          <a:xfrm>
            <a:off x="9042399" y="3071090"/>
            <a:ext cx="2814321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Importance on  </a:t>
            </a:r>
            <a:r>
              <a:rPr lang="fr-FR" b="1" dirty="0" err="1"/>
              <a:t>earthworm</a:t>
            </a:r>
            <a:r>
              <a:rPr lang="fr-FR" b="1" dirty="0"/>
              <a:t> </a:t>
            </a:r>
            <a:r>
              <a:rPr lang="fr-FR" b="1" dirty="0" err="1"/>
              <a:t>community</a:t>
            </a:r>
            <a:r>
              <a:rPr lang="fr-FR" b="1" dirty="0"/>
              <a:t> in France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985E7-A3FC-CAD7-E480-66C1979933E0}"/>
              </a:ext>
            </a:extLst>
          </p:cNvPr>
          <p:cNvSpPr txBox="1"/>
          <p:nvPr/>
        </p:nvSpPr>
        <p:spPr>
          <a:xfrm>
            <a:off x="9085247" y="1348795"/>
            <a:ext cx="2771473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Earthworm community prediction accuracy</a:t>
            </a:r>
          </a:p>
        </p:txBody>
      </p:sp>
      <p:pic>
        <p:nvPicPr>
          <p:cNvPr id="24" name="Graphic 23" descr="Badge Unfollow with solid fill">
            <a:extLst>
              <a:ext uri="{FF2B5EF4-FFF2-40B4-BE49-F238E27FC236}">
                <a16:creationId xmlns:a16="http://schemas.microsoft.com/office/drawing/2014/main" id="{A074E7D9-1C80-5A3C-F10E-C051862064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676" y="1597921"/>
            <a:ext cx="274320" cy="274320"/>
          </a:xfrm>
          <a:prstGeom prst="rect">
            <a:avLst/>
          </a:prstGeom>
        </p:spPr>
      </p:pic>
      <p:pic>
        <p:nvPicPr>
          <p:cNvPr id="28" name="Graphic 27" descr="Add with solid fill">
            <a:extLst>
              <a:ext uri="{FF2B5EF4-FFF2-40B4-BE49-F238E27FC236}">
                <a16:creationId xmlns:a16="http://schemas.microsoft.com/office/drawing/2014/main" id="{734CE08D-B636-1680-E6A2-728078FBD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879" y="1643278"/>
            <a:ext cx="182880" cy="182880"/>
          </a:xfrm>
          <a:prstGeom prst="rect">
            <a:avLst/>
          </a:prstGeom>
        </p:spPr>
      </p:pic>
      <p:pic>
        <p:nvPicPr>
          <p:cNvPr id="44" name="Graphic 43" descr="Badge Unfollow with solid fill">
            <a:extLst>
              <a:ext uri="{FF2B5EF4-FFF2-40B4-BE49-F238E27FC236}">
                <a16:creationId xmlns:a16="http://schemas.microsoft.com/office/drawing/2014/main" id="{C673D35D-30C5-9BF0-E5D6-CB58AC11F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259" y="3286620"/>
            <a:ext cx="274320" cy="274320"/>
          </a:xfrm>
          <a:prstGeom prst="rect">
            <a:avLst/>
          </a:prstGeom>
        </p:spPr>
      </p:pic>
      <p:pic>
        <p:nvPicPr>
          <p:cNvPr id="45" name="Graphic 44" descr="Add with solid fill">
            <a:extLst>
              <a:ext uri="{FF2B5EF4-FFF2-40B4-BE49-F238E27FC236}">
                <a16:creationId xmlns:a16="http://schemas.microsoft.com/office/drawing/2014/main" id="{BC14EF65-6592-D055-C1BE-EB5000C48A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879" y="3338942"/>
            <a:ext cx="182880" cy="182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CB89D-67C0-C4E8-3B69-C790EDF6CD99}"/>
              </a:ext>
            </a:extLst>
          </p:cNvPr>
          <p:cNvSpPr txBox="1"/>
          <p:nvPr/>
        </p:nvSpPr>
        <p:spPr>
          <a:xfrm>
            <a:off x="-219546" y="2967327"/>
            <a:ext cx="853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	                        </a:t>
            </a:r>
            <a:r>
              <a:rPr lang="fr-FR" b="1" dirty="0" err="1"/>
              <a:t>Soil</a:t>
            </a:r>
            <a:r>
              <a:rPr lang="fr-FR" b="1" dirty="0"/>
              <a:t> </a:t>
            </a:r>
            <a:r>
              <a:rPr lang="fr-FR" b="1" dirty="0" err="1"/>
              <a:t>properties</a:t>
            </a:r>
            <a:r>
              <a:rPr lang="fr-FR" b="1" dirty="0"/>
              <a:t> 	            </a:t>
            </a:r>
            <a:r>
              <a:rPr lang="fr-FR" b="1" dirty="0" err="1"/>
              <a:t>Climate</a:t>
            </a:r>
            <a:r>
              <a:rPr lang="fr-FR" b="1" dirty="0"/>
              <a:t>           Location     Land use</a:t>
            </a:r>
          </a:p>
        </p:txBody>
      </p:sp>
      <p:sp>
        <p:nvSpPr>
          <p:cNvPr id="2" name="ZoneTexte 41">
            <a:extLst>
              <a:ext uri="{FF2B5EF4-FFF2-40B4-BE49-F238E27FC236}">
                <a16:creationId xmlns:a16="http://schemas.microsoft.com/office/drawing/2014/main" id="{03C07A2C-34A6-CBA7-861E-2FDCACC6759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Conclusion &amp; Perspectives</a:t>
            </a:r>
          </a:p>
        </p:txBody>
      </p:sp>
    </p:spTree>
    <p:extLst>
      <p:ext uri="{BB962C8B-B14F-4D97-AF65-F5344CB8AC3E}">
        <p14:creationId xmlns:p14="http://schemas.microsoft.com/office/powerpoint/2010/main" val="184365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91C9240-1255-E80C-8647-21A97D11EA45}"/>
              </a:ext>
            </a:extLst>
          </p:cNvPr>
          <p:cNvGrpSpPr/>
          <p:nvPr/>
        </p:nvGrpSpPr>
        <p:grpSpPr>
          <a:xfrm>
            <a:off x="630071" y="3080354"/>
            <a:ext cx="8241969" cy="619553"/>
            <a:chOff x="1706878" y="3341798"/>
            <a:chExt cx="8241969" cy="61955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0A5634-EB60-FD90-D505-D07B3465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23" t="27238" r="2008" b="40720"/>
            <a:stretch/>
          </p:blipFill>
          <p:spPr>
            <a:xfrm>
              <a:off x="1706878" y="3341798"/>
              <a:ext cx="8241969" cy="619553"/>
            </a:xfrm>
            <a:prstGeom prst="rect">
              <a:avLst/>
            </a:prstGeom>
          </p:spPr>
        </p:pic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936C67-B961-E2F3-4A43-A88D7C1894E5}"/>
                </a:ext>
              </a:extLst>
            </p:cNvPr>
            <p:cNvSpPr/>
            <p:nvPr/>
          </p:nvSpPr>
          <p:spPr>
            <a:xfrm rot="5400000">
              <a:off x="9621519" y="3591036"/>
              <a:ext cx="365761" cy="156564"/>
            </a:xfrm>
            <a:prstGeom prst="triangle">
              <a:avLst/>
            </a:prstGeom>
            <a:solidFill>
              <a:srgbClr val="008B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261F36-3266-33F1-6707-02E01C0B71EC}"/>
              </a:ext>
            </a:extLst>
          </p:cNvPr>
          <p:cNvGrpSpPr/>
          <p:nvPr/>
        </p:nvGrpSpPr>
        <p:grpSpPr>
          <a:xfrm>
            <a:off x="599438" y="1390238"/>
            <a:ext cx="8241969" cy="619553"/>
            <a:chOff x="1706878" y="3341798"/>
            <a:chExt cx="8241969" cy="61955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178D8ED-F9C1-25A6-260E-95EA5C9FE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23" t="27238" r="2008" b="40720"/>
            <a:stretch/>
          </p:blipFill>
          <p:spPr>
            <a:xfrm>
              <a:off x="1706878" y="3341798"/>
              <a:ext cx="8241969" cy="619553"/>
            </a:xfrm>
            <a:prstGeom prst="rect">
              <a:avLst/>
            </a:prstGeom>
          </p:spPr>
        </p:pic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1217436-EE50-E9FE-A6EB-C8A9B54B9F3C}"/>
                </a:ext>
              </a:extLst>
            </p:cNvPr>
            <p:cNvSpPr/>
            <p:nvPr/>
          </p:nvSpPr>
          <p:spPr>
            <a:xfrm rot="5400000">
              <a:off x="9621519" y="3591036"/>
              <a:ext cx="365761" cy="156564"/>
            </a:xfrm>
            <a:prstGeom prst="triangle">
              <a:avLst/>
            </a:prstGeom>
            <a:solidFill>
              <a:srgbClr val="008B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31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7BE3F46-A21D-4FEB-B754-7355E3BF18A7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Conclusion &amp; Perspectives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77BD6F-0725-3C8F-C153-53A96E099F59}"/>
              </a:ext>
            </a:extLst>
          </p:cNvPr>
          <p:cNvSpPr txBox="1"/>
          <p:nvPr/>
        </p:nvSpPr>
        <p:spPr>
          <a:xfrm>
            <a:off x="1635759" y="1287608"/>
            <a:ext cx="67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cs typeface="Calibri" panose="020F0502020204030204" pitchFamily="34" charset="0"/>
              </a:rPr>
              <a:t>	GLM	GAM	ANN		GBM RF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F5DFB-AF40-0F6E-A515-775C6650CBF4}"/>
              </a:ext>
            </a:extLst>
          </p:cNvPr>
          <p:cNvSpPr txBox="1"/>
          <p:nvPr/>
        </p:nvSpPr>
        <p:spPr>
          <a:xfrm>
            <a:off x="9042399" y="3071090"/>
            <a:ext cx="2814321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Importance on  </a:t>
            </a:r>
            <a:r>
              <a:rPr lang="fr-FR" b="1" dirty="0" err="1"/>
              <a:t>earthworm</a:t>
            </a:r>
            <a:r>
              <a:rPr lang="fr-FR" b="1" dirty="0"/>
              <a:t> </a:t>
            </a:r>
            <a:r>
              <a:rPr lang="fr-FR" b="1" dirty="0" err="1"/>
              <a:t>community</a:t>
            </a:r>
            <a:r>
              <a:rPr lang="fr-FR" b="1" dirty="0"/>
              <a:t> in France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985E7-A3FC-CAD7-E480-66C1979933E0}"/>
              </a:ext>
            </a:extLst>
          </p:cNvPr>
          <p:cNvSpPr txBox="1"/>
          <p:nvPr/>
        </p:nvSpPr>
        <p:spPr>
          <a:xfrm>
            <a:off x="9085247" y="1348795"/>
            <a:ext cx="2771473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Earthworm community prediction accuracy</a:t>
            </a:r>
          </a:p>
        </p:txBody>
      </p:sp>
      <p:pic>
        <p:nvPicPr>
          <p:cNvPr id="24" name="Graphic 23" descr="Badge Unfollow with solid fill">
            <a:extLst>
              <a:ext uri="{FF2B5EF4-FFF2-40B4-BE49-F238E27FC236}">
                <a16:creationId xmlns:a16="http://schemas.microsoft.com/office/drawing/2014/main" id="{A074E7D9-1C80-5A3C-F10E-C051862064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676" y="1597921"/>
            <a:ext cx="274320" cy="274320"/>
          </a:xfrm>
          <a:prstGeom prst="rect">
            <a:avLst/>
          </a:prstGeom>
        </p:spPr>
      </p:pic>
      <p:pic>
        <p:nvPicPr>
          <p:cNvPr id="28" name="Graphic 27" descr="Add with solid fill">
            <a:extLst>
              <a:ext uri="{FF2B5EF4-FFF2-40B4-BE49-F238E27FC236}">
                <a16:creationId xmlns:a16="http://schemas.microsoft.com/office/drawing/2014/main" id="{734CE08D-B636-1680-E6A2-728078FBDD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879" y="1643278"/>
            <a:ext cx="182880" cy="18288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182120D-AE85-CDA9-B3CA-C20F220C5B6D}"/>
              </a:ext>
            </a:extLst>
          </p:cNvPr>
          <p:cNvSpPr txBox="1"/>
          <p:nvPr/>
        </p:nvSpPr>
        <p:spPr>
          <a:xfrm>
            <a:off x="934721" y="5951149"/>
            <a:ext cx="1144016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    Earthworm species 		   Ecological categories 	                          Agricultural practices</a:t>
            </a:r>
          </a:p>
        </p:txBody>
      </p:sp>
      <p:pic>
        <p:nvPicPr>
          <p:cNvPr id="44" name="Graphic 43" descr="Badge Unfollow with solid fill">
            <a:extLst>
              <a:ext uri="{FF2B5EF4-FFF2-40B4-BE49-F238E27FC236}">
                <a16:creationId xmlns:a16="http://schemas.microsoft.com/office/drawing/2014/main" id="{C673D35D-30C5-9BF0-E5D6-CB58AC11F0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259" y="3286620"/>
            <a:ext cx="274320" cy="274320"/>
          </a:xfrm>
          <a:prstGeom prst="rect">
            <a:avLst/>
          </a:prstGeom>
        </p:spPr>
      </p:pic>
      <p:pic>
        <p:nvPicPr>
          <p:cNvPr id="45" name="Graphic 44" descr="Add with solid fill">
            <a:extLst>
              <a:ext uri="{FF2B5EF4-FFF2-40B4-BE49-F238E27FC236}">
                <a16:creationId xmlns:a16="http://schemas.microsoft.com/office/drawing/2014/main" id="{BC14EF65-6592-D055-C1BE-EB5000C48A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0879" y="3338942"/>
            <a:ext cx="182880" cy="18288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007A50-E611-3B70-A854-B05193EE7AB2}"/>
              </a:ext>
            </a:extLst>
          </p:cNvPr>
          <p:cNvSpPr/>
          <p:nvPr/>
        </p:nvSpPr>
        <p:spPr>
          <a:xfrm>
            <a:off x="1480117" y="4555506"/>
            <a:ext cx="1282981" cy="1371600"/>
          </a:xfrm>
          <a:prstGeom prst="roundRect">
            <a:avLst/>
          </a:prstGeom>
          <a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Show distribution of different species of earthworms | Download ...">
            <a:extLst>
              <a:ext uri="{FF2B5EF4-FFF2-40B4-BE49-F238E27FC236}">
                <a16:creationId xmlns:a16="http://schemas.microsoft.com/office/drawing/2014/main" id="{62B88374-1C0E-20F4-2153-0A0F6E5C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39" y="4575826"/>
            <a:ext cx="1826776" cy="1371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 for Biology: Crop Production and Management (Part II)">
            <a:extLst>
              <a:ext uri="{FF2B5EF4-FFF2-40B4-BE49-F238E27FC236}">
                <a16:creationId xmlns:a16="http://schemas.microsoft.com/office/drawing/2014/main" id="{708CD4F9-5967-2F7B-D436-87E932D1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57" y="4606820"/>
            <a:ext cx="1362926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CB89D-67C0-C4E8-3B69-C790EDF6CD99}"/>
              </a:ext>
            </a:extLst>
          </p:cNvPr>
          <p:cNvSpPr txBox="1"/>
          <p:nvPr/>
        </p:nvSpPr>
        <p:spPr>
          <a:xfrm>
            <a:off x="-219546" y="2967327"/>
            <a:ext cx="853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	                        </a:t>
            </a:r>
            <a:r>
              <a:rPr lang="fr-FR" b="1" dirty="0" err="1"/>
              <a:t>Soil</a:t>
            </a:r>
            <a:r>
              <a:rPr lang="fr-FR" b="1" dirty="0"/>
              <a:t> </a:t>
            </a:r>
            <a:r>
              <a:rPr lang="fr-FR" b="1" dirty="0" err="1"/>
              <a:t>properties</a:t>
            </a:r>
            <a:r>
              <a:rPr lang="fr-FR" b="1" dirty="0"/>
              <a:t> 	            </a:t>
            </a:r>
            <a:r>
              <a:rPr lang="fr-FR" b="1" dirty="0" err="1"/>
              <a:t>Climate</a:t>
            </a:r>
            <a:r>
              <a:rPr lang="fr-FR" b="1" dirty="0"/>
              <a:t>           Location     Land use</a:t>
            </a:r>
          </a:p>
        </p:txBody>
      </p:sp>
    </p:spTree>
    <p:extLst>
      <p:ext uri="{BB962C8B-B14F-4D97-AF65-F5344CB8AC3E}">
        <p14:creationId xmlns:p14="http://schemas.microsoft.com/office/powerpoint/2010/main" val="4098442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93CE9-EF3B-7C1F-A260-426FFEA2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32</a:t>
            </a:fld>
            <a:endParaRPr lang="fr-FR"/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DDD6121C-88A1-2ACE-6393-B418EE3D64D4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References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41F74-34A4-F55E-420A-04264F5EC7EB}"/>
              </a:ext>
            </a:extLst>
          </p:cNvPr>
          <p:cNvSpPr txBox="1"/>
          <p:nvPr/>
        </p:nvSpPr>
        <p:spPr>
          <a:xfrm>
            <a:off x="345440" y="711200"/>
            <a:ext cx="11440160" cy="628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Apley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D.W., Zhu, J., 2019. Visualizing the Effects of Predictor Variables in Black Box Supervised Learning Models. https://doi.org/10.48550/arXiv.1612.08468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Ballabio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Lugato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E., Fernández-Ugalde, O.,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Orgiazzi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Jones, A., Borrelli, P.,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Montanarella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Panagos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2019. Mapping LUCAS topsoil chemical properties at European scale using Gaussian process regression.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Geoderma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355, 113912. https://doi.org/10.1016/j.geoderma.2019.113912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Bardgett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R.D., Van der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Putten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W.H., 2014. Belowground biodiversity and ecosystem functioning. Nature 515, 505–511. https://doi.org/10.1038/nature13855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Bates, 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Kundzewicz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Z., Wu, S., 2008. Climate Change and Water. Intergovernmental Panel on Climate Change Secretariat.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Blouin, M., Hodson, M.E., Delgado, E.A., Baker, G.,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Brussaard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Butt, K.R., Dai,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Dendooven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Peres, G.,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Tondoh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J.E.,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Cluzeau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Brun, J.-J., 2013. A review of earthworm impact on soil function and ecosystem services: Earthworm impact on ecosystem services. Eur. J. Soil Sci. 64, 161–182. https://doi.org/10.1111/ejss.12025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Breiman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2001. Random Forests. Mach. Learn. 45, 5–32. https://doi.org/10.1023/A:1010933404324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Briones, M.J.I., Schmidt, O., 2017. Conventional tillage decreases the abundance and biomass of earthworms and alters their community structure in a global meta-analysis. Glob. Change Biol. 23, 4396–4419. https://doi.org/10.1111/gcb.13744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Capowiez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Y.,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Sammartino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Michel, E., 2014. Burrow systems of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endogeic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earthworms: Effects of earthworm abundance and consequences for soil water infiltration.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Pedobiologia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57, 303–309. https://doi.org/10.1016/j.pedobi.2014.04.001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Cardinale, B.J., Duffy, J.E., Gonzalez, A., Hooper, D.U.,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Perrings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Venail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Narwani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Mace, G.M., Tilman, D., Wardle, D.A.,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Kinzig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A.P., Daily, G.C.,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Loreau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Grace, J.B.,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Larigauderie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Srivastava, D.S., Naeem, S., 2012. Biodiversity loss and its impact on humanity. Nature 486, 59–67. https://doi.org/10.1038/nature11148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Casalicchio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Molnar,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Schratz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2024.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iml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Interpretable Machine Learning.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Cluzeau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Guernion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Chaussod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Martin-Laurent, F.,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Villenave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Cortet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Ruiz-Camacho, N.,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Pernin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Mateille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Philippot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Bellido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Rougé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Arrouays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Bispo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Pérès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2012. Integration of biodiversity in soil quality monitoring: Baselines for microbial and soil fauna parameters for different land-use types. Eur. J. Soil Biol., Bioindication in Soil Ecosystems 49, 63–72. https://doi.org/10.1016/j.ejsobi.2011.11.003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Crittenden, S.J.,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Eswaramurthy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T., de Goede, R.G.M.,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Brussaard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Pulleman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M.M., 2014. Effect of tillage on earthworms over short- and medium-term in conventional and organic farming. Appl. Soil Ecol., XVI International Colloquium on Soil Zoology &amp; XIII International Colloquium on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Apterygota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Coimbra, 2012 – Selected papers 83, 140–148. https://doi.org/10.1016/j.apsoil.2014.03.001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Cunha, L., Brown, G.G., Stanton, D.W.G., Da Silva, E., Hansel, F.A., Jorge, G., McKey, D., Vidal-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Torrado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Macedo, R.S., Velasquez, E., James, S.W., Lavelle, P.,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Kille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Network,  the T.P. de I., 2016. Soil Animals and Pedogenesis: The Role of Earthworms in Anthropogenic Soils. Soil Sci. 181, 110–125. https://doi.org/10.1097/SS.0000000000000144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De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Wandeler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H., Sousa-Silva, 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Ampoorter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E.,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Bruelheide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Carnol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Dawud, S.M.,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Dănilă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Finer, L.,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Hättenschwiler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Hermy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Jaroszewicz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B., Joly, F.-X., Müller,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Pollastrini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Ratcliffe,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Raulund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-Rasmussen, K., Selvi, F., Valladares, F., Van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Meerbeek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Verheyen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Vesterdal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Muys, B., 2016. Drivers of earthworm incidence and abundance across European forests. Soil Biol.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Biochem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99, 167–178. https://doi.org/10.1016/j.soilbio.2016.05.003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Diallo,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Hoeffner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Guillocheau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Sorgniard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Cluzeau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2023. Combined effects of annual crop agricultural practices on earthworm communities. Appl. Soil Ecol. 192, 105073. https://doi.org/10.1016/j.apsoil.2023.105073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Edwards, C.A.,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Arancon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N.Q., 2022. Biology and Ecology of Earthworms. Springer US, New York, NY. https://doi.org/10.1007/978-0-387-74943-3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Elith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Graham, C.H., 2009. Do they? How do they? WHY do they differ? On finding reasons for differing performances of species distribution models.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Ecography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32, 66–77. https://doi.org/10.1111/j.1600-0587.2008.05505.x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Elith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H. Graham*, C., P. Anderson, 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Dudík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Ferrier,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Guisan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J.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Hijmans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Huettmann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F., R.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Leathwick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Lehmann, A., Li, J., G. Lohmann, L., A. Loiselle, B., Manion, G., Moritz, C., Nakamura, M., Nakazawa, Y., McC. M. Overton, J., Townsend Peterson, A., J. Phillips, S., Richardson, K.,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Scachetti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-Pereira, R., E.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Schapire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Soberón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Williams, S., S.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Wisz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E. Zimmermann, N., 2006. Novel methods improve prediction of species’ distributions from occurrence data.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Ecography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29, 129–151. https://doi.org/10.1111/j.2006.0906-7590.04596.x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Elith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Leathwick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J.R., 2009. Species Distribution Models: Ecological Explanation and Prediction Across Space and Time. Annu. Rev. Ecol.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Evol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Syst. 40, 677–697. https://doi.org/10.1146/annurev.ecolsys.110308.120159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Ernst, G.,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Emmerling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C., 2009. Impact of five different tillage systems on soil organic carbon content and the density, biomass, and community composition of earthworms after a ten year period. Eur. J. Soil Biol. 45, 247–251. https://doi.org/10.1016/j.ejsobi.2009.02.002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FAO, I., 2020. State of knowledge of soil biodiversity – Status, challenges and potentialities. Summary for policy makers.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Fourcade, Y.,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Vercauteren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2022. Predicted changes in the functional structure of earthworm assemblages in France driven by climate change. Divers.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Distrib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28, 1050–1066. https://doi.org/10.1111/ddi.13505a</a:t>
            </a:r>
          </a:p>
        </p:txBody>
      </p:sp>
    </p:spTree>
    <p:extLst>
      <p:ext uri="{BB962C8B-B14F-4D97-AF65-F5344CB8AC3E}">
        <p14:creationId xmlns:p14="http://schemas.microsoft.com/office/powerpoint/2010/main" val="1495103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93CE9-EF3B-7C1F-A260-426FFEA2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33</a:t>
            </a:fld>
            <a:endParaRPr lang="fr-FR"/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DDD6121C-88A1-2ACE-6393-B418EE3D64D4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References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41F74-34A4-F55E-420A-04264F5EC7EB}"/>
              </a:ext>
            </a:extLst>
          </p:cNvPr>
          <p:cNvSpPr txBox="1"/>
          <p:nvPr/>
        </p:nvSpPr>
        <p:spPr>
          <a:xfrm>
            <a:off x="345440" y="711200"/>
            <a:ext cx="11440160" cy="628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Gabriac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Q.,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Ganault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Barois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I., Aranda-Delgado, E.,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Cimetière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E.,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Cortet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Gautier,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Hedde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Marchán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D.F., Reyes, J.C.P., Stokes,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Decaëns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T., 2022. Environmental drivers of earthworm communities along an altitudinal gradient in the French Alps. https://doi.org/10.1101/2022.10.13.512055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Greg, R., Edwards, D.,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Kriegler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Schroedl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Southworth, H., Greenwell, 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Boehmke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B., Cunningham, J., Developers  (https://github.com/gbm-developers), G.B.M., 2024.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gbm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Generalized Boosted Regression Models.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Guisan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Thuiller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W., Zimmermann, N.E., 2017. Habitat Suitability and Distribution Models: With Applications in R, Ecology, Biodiversity and Conservation. Cambridge University Press, Cambridge. https://doi.org/10.1017/9781139028271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Hijmans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Elith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2019. Spatial Distribution Models.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Hoeffner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Hotte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Cluzeau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Charrier, X.,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Gastal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F.,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Pérès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2021. Effects of temporary grassland introduction into annual crop rotations and nitrogen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fertilisation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on earthworm communities and forage production. Appl. Soil Ecol. 162, 103893. https://doi.org/10.1016/j.apsoil.2021.103893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Hooper, D.U., Adair, E.C., Cardinale, B.J., Byrnes, J.E.K.,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Hungate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Matulich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K.L., Gonzalez, A., Duffy, J.E.,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Gamfeldt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O’Connor, M.I., 2012. A global synthesis reveals biodiversity loss as a major driver of ecosystem change. Nature 486, 105–108. https://doi.org/10.1038/nature11118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Horrigue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W.,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Dequiedt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Chemidlin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Prévost-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Bouré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N., Jolivet, C., Saby, N.P.A.,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Arrouays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Bispo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Maron, P.-A.,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Ranjard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2016. Predictive model of soil molecular microbial biomass. Ecol. Indic. 64, 203–211. https://doi.org/10.1016/j.ecolind.2015.12.004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Iordache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2010. Abundance of earthworms under fertilization with organo-mineral fertilizers in a chernozem from west of Romania. J. Food Agric. Environ. 10, 1103–1105.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Joly, D., Brossard, 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Cardot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Cavailhes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Hilal,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Wavresky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2010. Les types de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climats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France,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une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construction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spatiale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Cybergeo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https://doi.org/10.4000/cybergeo.23155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Jones, C.G., Lawton, J.H.,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Shachak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1994. Organisms as Ecosystem Engineers, in: Samson, F.B., Knopf, F.L. (Eds.), Ecosystem Management: Selected Readings. Springer, New York, NY, pp. 130–147. https://doi.org/10.1007/978-1-4612-4018-1_14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Kalinowski, 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Falbel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Allaire, J.J., Chollet, F., RStudio, Google, Tang  [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ctb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Y.,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cph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Bijl, W.V.D., Studer,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Keydana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2024a.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keras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R Interface to “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Keras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.”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Kalinowski, 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Falbel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Allaire, J.J., RStudio, https://d3js.org/), M.B. (D3 library-, http://c3js.org/), M.T. (C3 library-, library),  jQuery F. (jQuery,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inst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/views/components/jquery-AUTHORS.txt),  jQuery contributors (jQuery library; authors:, plugin), S.B. (jQuery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visibilityChanged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https://materializecss.com/), M. (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Materizlize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library-, https://vuejs.org/), Y.Y. (Vue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js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library-, https://github.com/kpdecker/jsdiff/), K.D. (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jsdiff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library-, https://diff2html.xyz/), R.F. (diff2html library-, https://highlightjs.org/), I.S. (highlight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js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library-, library), Y.P. (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highlightjs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-line-numbers, 2024b.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tfruns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Training Run Tools for “TensorFlow.”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Karger, D.N., Conrad, O.,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Böhner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Kawohl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Kreft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H., Soria-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Auza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R.W., Zimmermann, N.E., Linder, H.P., Kessler, M., 2017.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Climatologies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at high resolution for the earth’s land surface areas. Sci. Data 4, 170122. https://doi.org/10.1038/sdata.2017.122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Lavelle, P.,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Bignell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Lepage, M., Wolters, V., Roger, P.,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Ineson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Heal, O.W.,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Dhillion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1997. Soil function in a changing world: the role of invertebrate ecosystem engineers. Eur. J. Soil Biol.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Leroy, B.L.M., Schmidt, O., Van den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Bossche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Reheul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Moens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2008. Earthworm population dynamics as influenced by the quality of exogenous organic matter.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Pedobiologia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52, 139–150. https://doi.org/10.1016/j.pedobi.2008.07.001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Li, X., Wang, Y., 2013. Applying various algorithms for species distribution modelling.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Integr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Zool. 8, 124–135. https://doi.org/10.1111/1749-4877.12000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Maggi, F., Tang, F.H.M., 2021. Estimated decline in global earthworm population size caused by pesticide residue in soil. Soil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Secur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5, 100014. https://doi.org/10.1016/j.soisec.2021.100014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Marchán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D.F.,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Csuzdi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Decaëns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Szederjesi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Pizl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V., Domínguez, J., 2021. The disjunct distribution of relict earthworm genera clarifies the early historical biogeography of the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Lumbricidae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(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Crassiclitellata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Annelida). J. Zool. Syst.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Evol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Res. 59, 1703–1717. https://doi.org/10.1111/jzs.12514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Marchán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D.F., Domínguez, J., 2022. Evaluating the Conservation Status of a North-Western Iberian Earthworm (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Compostelandrilus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cyaneus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) with Insight into Its Genetic Diversity and Ecological Preferences. Genes 13, 337. https://doi.org/10.3390/genes13020337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Marchán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D.F.,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Refoyo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Fernández, R., Novo, M., de Sosa, I., Díaz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Cosín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D.J., 2016. Macroecological inferences on soil fauna through comparative niche modeling: The case of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Hormogastridae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(Annelida, Oligochaeta). Eur. J. Soil Biol. 75, 115–122. https://doi.org/10.1016/j.ejsobi.2016.05.003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Marchán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D.F.,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Refoyo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Novo, M., Fernández, R., Trigo, D., Díaz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Cosín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D.J., 2015. Predicting soil micro-variables and the distribution of 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endogeic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earthworm species through a model based on large-scale variables. Soil Biol.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Biochem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81, 124–127. https://doi.org/10.1016/j.soilbio.2014.10.023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Mi,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Huettmann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F., Guo, Y., Han, X., Wen, L., 2017. Why choose Random Forest to predict rare species distribution with few samples in large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undersampled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areas? Three Asian crane species models provide supporting evidence.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PeerJ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5, e2849. https://doi.org/10.7717/peerj.2849</a:t>
            </a:r>
          </a:p>
        </p:txBody>
      </p:sp>
    </p:spTree>
    <p:extLst>
      <p:ext uri="{BB962C8B-B14F-4D97-AF65-F5344CB8AC3E}">
        <p14:creationId xmlns:p14="http://schemas.microsoft.com/office/powerpoint/2010/main" val="862533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93CE9-EF3B-7C1F-A260-426FFEA2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34</a:t>
            </a:fld>
            <a:endParaRPr lang="fr-FR"/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DDD6121C-88A1-2ACE-6393-B418EE3D64D4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References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41F74-34A4-F55E-420A-04264F5EC7EB}"/>
              </a:ext>
            </a:extLst>
          </p:cNvPr>
          <p:cNvSpPr txBox="1"/>
          <p:nvPr/>
        </p:nvSpPr>
        <p:spPr>
          <a:xfrm>
            <a:off x="345440" y="711200"/>
            <a:ext cx="11440160" cy="63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Nearing, M.A.,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Pruski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F.F., O’Neal, M.R., 2004. Expected climate change impacts on soil erosion rates: A review. J. Soil Water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Conserv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59, 43–50.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Niswati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Liyana,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Prasetyo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Lumbanraja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2022. Abundance and biomass of earthworm as affected by long-term different types of soil tillage and fertilization on mung bean plantation at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Ultisols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IOP Conf. Ser. Earth Environ. Sci. 1018, 012012. https://doi.org/10.1088/1755-1315/1018/1/012012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Oppel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Meirinho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Ramírez, I., Gardner, B., O’Connell, A.F., Miller, P.I.,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Louzao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2012. Comparison of five modelling techniques to predict the spatial distribution and abundance of seabirds. Biol.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Conserv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., Seabirds and Marine Protected Areas planning 156, 94–104. https://doi.org/10.1016/j.biocon.2011.11.013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Palm, J., van Schaik, N.L.M.B.,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Schröder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B., 2013. Modelling distribution patterns of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anecic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epigeic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and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endogeic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earthworms at catchment-scale in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agro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-ecosystems.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Pedobiologia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56, 23–31. https://doi.org/10.1016/j.pedobi.2012.08.007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Pebesma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E.,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Graeler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B., 2023.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gstat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Spatial and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Spatio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-Temporal Geostatistical Modelling, Prediction and Simulation.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Pelosi,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Hedde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Caro, G.,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Capowiez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Y.,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Guernion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Peigné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Piron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Bertrand,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Cluzeau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2014. Reducing tillage in cultivated fields increases earthworm functional diversity. Appl. Soil Ecol., XVI International Colloquium on Soil Zoology &amp; XIII International Colloquium on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Apterygota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Coimbra, 2012 – Selected papers 83, 79–87. https://doi.org/10.1016/j.apsoil.2013.10.005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Pelosi,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Toutous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Chiron, F., Dubs, F.,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Hedde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Muratet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Ponge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J.-F., Salmon, S., Makowski, D., 2013. Reduction of pesticide use can increase earthworm populations in wheat crops in a European temperate region. Agric.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Ecosyst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Environ. 181, 223–230. https://doi.org/10.1016/j.agee.2013.10.003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Perreault, J.M., Whalen, J.K., 2006. Earthworm burrowing in laboratory microcosms as influenced by soil temperature and moisture.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Pedobiologia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50, 397–403. https://doi.org/10.1016/j.pedobi.2006.07.003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Peterson, R.A., 2023.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bestNormalize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Normalizing Transformation Functions.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Phillips, H.R.P., Guerra, C.A.,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Bartz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M.L.C., Briones, M.J.I., Brown, G., Crowther, T.W.,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Ferlian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O.,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Gongalsky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K.B., van den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Hoogen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Krebs,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Orgiazzi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Routh, D., Schwarz, B., Bach, E.M., Bennett, J.M., Brose, U.,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Decaëns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T., König-Ries, 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Loreau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Mathieu, J., Mulder, C., van der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Putten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W.H., Ramirez, K.S.,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Rillig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M.C., Russell, D., Rutgers, M., Thakur, M.P., de Vries, F.T., Wall, D.H., Wardle, D.A., Arai,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Ayuke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F.O., Baker, G.H.,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Beauséjour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Bedano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Birkhofer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Blanchart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E.,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Blossey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B., Bolger, T., Bradley, R.L.,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Callaham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Capowiez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Y., Caulfield, M.E., Choi, A., Crotty, F.V.,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Crumsey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Dávalos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Diaz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Cosin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D.J., Dominguez,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Duhour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A.E., van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Eekeren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N.,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Emmerling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C., Falco, L.B., Fernández, R., Fonte, S.J., Fragoso, C., Franco, A.L.C.,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Fugère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Fusilero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Gholami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Gundale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M.J., López, M.G., Hackenberger, D.K., Hernández, L.M.,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Hishi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T., Holdsworth, A.R.,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Holmstrup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Hopfensperger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K.N., Lwanga, E.H.,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Huhta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Hurisso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T.T., Iannone, B.V.,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Iordache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Joschko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Kaneko, N.,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Kanianska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Keith, A.M., Kelly, C.A.,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Kernecker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M.L.,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Klaminder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Koné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A.W.,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Kooch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Y.,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Kukkonen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Lalthanzara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Lammel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D.R., Lebedev, I.M., Li, Y., Jesus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Lidon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J.B., Lincoln, N.K., Loss, S.R.,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Marichal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Matula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Moos, J.H., Moreno, G.,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Morón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-Ríos, A., Muys, 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Neirynck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Norgrove, L., Novo,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Nuutinen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V., Nuzzo, V., Mujeeb Rahman P,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Pansu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Paudel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Pérès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Pérez-Camacho, L.,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Piñeiro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Ponge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J.-F., Rashid, M.I.,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Rebollo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Rodeiro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-Iglesias, J., Rodríguez, M.Á., Roth, A.M., Rousseau, G.X.,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Rozen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Sayad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E., van Schaik, L.,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Scharenbroch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Schirrmann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Schmidt, O.,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Schröder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Seeber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Shashkov, M.P., Singh, J., Smith, S.M.,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Steinwandter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Talavera, J.A., Trigo, D., Tsukamoto, J., de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Valença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A.W., Vanek, S.J., Virto, I.,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Wackett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A.A., Warren, M.W.,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Wehr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N.H., Whalen, J.K.,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Wironen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M.B., Wolters, V.,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Zenkova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I.V., Zhang, W., Cameron, E.K., Eisenhauer, N., 2019. Global distribution of earthworm diversity. Science 366, 480–485. https://doi.org/10.1126/science.aax4851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Postma-Blaauw, M.B., Bloem, J., Faber, J.H., van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Groenigen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J.W., de Goede, R.G.M.,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Brussaard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2006. Earthworm species composition affects the soil bacterial community and net nitrogen mineralization.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Pedobiologia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50, 243–256. https://doi.org/10.1016/j.pedobi.2006.02.001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R Core Team, 2023. A language and environment for statistical computing.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Roman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Dobarco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Bourennane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Arrouays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Saby, N., Cousin, I., Manuel, M.P., 2022.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Propriétés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granulométrie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(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argile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limons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sables) et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d’éléments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grossiers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pour la France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métropolitaine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au pas de 90 m. https://doi.org/10.57745/N4E4NE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Rutgers, 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Orgiazzi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Gardi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Römbke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Jänsch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S., Keith, A.M., Neilson, R., Boag, B., Schmidt, O.,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Murchie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A.K.,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Blackshaw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R.P.,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Pérès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Cluzeau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Guernion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Briones, M.J.I.,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Rodeiro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Piñeiro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Cosín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D.J.D., Sousa, J.P.,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Suhadolc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Kos, I., Krogh, P.-H., Faber, J.H., Mulder, C.,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Bogte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Wijnen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H.J. van, Schouten, A.J., Zwart, D. de, 2016. Mapping earthworm communities in Europe. Appl. Soil Ecol., Soil biodiversity and ecosystem functions across Europe: A transect covering variations in bio-geographical zones, land use and soil properties 97, 98–111. https://doi.org/10.1016/j.apsoil.2015.08.015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Salako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Russell, D.J.,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Stucke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Eberhardt, E., 2023. Assessment of multiple model algorithms to predict earthworm geographic distribution  range and biodiversity in Germany: implications for soil-monitoring and species-conservation needs.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Biodivers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Conserv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32, 2365–2394. https://doi.org/10.1007/s10531-023-02608-9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Sharma, D.K., Tomar, S., Chakraborty, D., 2017. Role of earthworm in improving soil structure and functioning. Curr. Sci. 113, 1064–1071.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Singh,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Schädler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M., Demetrio, W., Brown, G.G., Eisenhauer, N., 2019. Climate change effects on earthworms - a review. Soil Org. 91, 114–138. https://doi.org/10.25674/so91iss3pp114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Smith, R.G.,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McSwiney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C.P., Grandy, A.S.,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Suwanwaree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P., Snider, R.M., Robertson, G.P., 2008. Diversity and abundance of earthworms across an agricultural land-use intensity gradient. Soil Tillage Res. 100, 83–88. https://doi.org/10.1016/j.still.2008.04.009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Spurgeon, D.J., Keith, A.M., Schmidt, O.,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Lammertsma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D.R., Faber, J.H., 2013. Land-use and land-management change: relationships with earthworm and fungi communities and soil structural properties. BMC Ecol. 13, 46. https://doi.org/10.1186/1472-6785-13-46</a:t>
            </a:r>
          </a:p>
        </p:txBody>
      </p:sp>
    </p:spTree>
    <p:extLst>
      <p:ext uri="{BB962C8B-B14F-4D97-AF65-F5344CB8AC3E}">
        <p14:creationId xmlns:p14="http://schemas.microsoft.com/office/powerpoint/2010/main" val="1986970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93CE9-EF3B-7C1F-A260-426FFEA2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35</a:t>
            </a:fld>
            <a:endParaRPr lang="fr-FR"/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DDD6121C-88A1-2ACE-6393-B418EE3D64D4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References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41F74-34A4-F55E-420A-04264F5EC7EB}"/>
              </a:ext>
            </a:extLst>
          </p:cNvPr>
          <p:cNvSpPr txBox="1"/>
          <p:nvPr/>
        </p:nvSpPr>
        <p:spPr>
          <a:xfrm>
            <a:off x="345440" y="711200"/>
            <a:ext cx="11440160" cy="319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Thakur, M.P., Reich, P.B.,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Hobbie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S.E.,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Stefanski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Rich, R., Rice, K.E., Eddy, W.C., Eisenhauer, N., 2018. Reduced feeding activity of soil detritivores under warmer and drier conditions. Nat.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Clim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Change 8, 75–78. https://doi.org/10.1038/s41558-017-0032-6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Valavi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Elith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Lahoz-Monfort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Guillera-Arroita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2021. Modelling species presence-only data with random forests.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Ecography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44, 1731–1742. https://doi.org/10.1111/ecog.05615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van der Wal,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Geerts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R.H.E.M.,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Korevaar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H., Schouten, A.J., op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Akkerhuis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G.A.J.M.J., Rutgers, M., Mulder, C., 2009. Dissimilar response of plant and soil biota communities to long-term nutrient addition in grasslands. Biol.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Fertil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Soils 45, 663–667. https://doi.org/10.1007/s00374-009-0371-1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Van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Groenigen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J.W., Lubbers, I.M., Vos, H.M.J., Brown, G.G., De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Deyn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G.B., van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Groenigen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K.J., 2014. Earthworms increase plant production: a meta-analysis. Sci. Rep. 4, 6365. https://doi.org/10.1038/srep06365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Van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Groenigen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J.W., Van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Groenigen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K.J., Koopmans, G.F.,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Stokkermans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L., Vos, H.M.J., Lubbers, I.M., 2019. How fertile are earthworm casts? A meta-analysis.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Geoderma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338, 525–535. https://doi.org/10.1016/j.geoderma.2018.11.001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Vaughan, I.P., Ormerod, S.J., 2005. The continuing challenges of testing species distribution models. J. Appl. Ecol. 42, 720–730. https://doi.org/10.1111/j.1365-2664.2005.01052.x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Wood, S., 2023.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mgcv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: Mixed GAM Computation Vehicle with Automatic Smoothness Estimation.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Yiu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T., 2021. Understanding Random Forest [WWW Document]. Medium. URL https://towardsdatascience.com/understanding-random-forest-58381e0602d2 (accessed 1.18.24).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Zeiss, R., Briones, M.J.I., Mathieu,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Lomba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Dahlke,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Heptner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L.-F.,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Salako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Eisenhauer, N., Guerra, C.A., 2024. Effects of climate on the distribution and conservation of commonly observed European earthworms.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Conserv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. Biol. 38, e14187. https://doi.org/10.1111/cobi.14187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>
                <a:effectLst/>
                <a:ea typeface="Times New Roman" panose="02020603050405020304" pitchFamily="18" charset="0"/>
              </a:rPr>
              <a:t>Zhu, X., Zhu, B., 2015. Diversity and abundance of soil fauna as influenced by long-term fertilization in cropland of purple soil, China. Soil Tillage Res., Soil Structure and its Functions in Ecosystems: Phase matter &amp; Scale matter 146, 39–46. https://doi.org/10.1016/j.still.2014.07.004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sz="800" dirty="0" err="1">
                <a:effectLst/>
                <a:ea typeface="Times New Roman" panose="02020603050405020304" pitchFamily="18" charset="0"/>
              </a:rPr>
              <a:t>Zurell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D., Franklin, J., König, C., Bouchet, P.J.,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Dormann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C.F.,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Elith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Fandos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Feng, X.,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Guillera-Arroita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Guisan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A.,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Lahoz-Monfort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J.J.,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Leitão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P.J., Park, D.S., Peterson, A.T.,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Rapacciuolo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G.,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Schmatz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D.R.,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Schröder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B., Serra-Diaz, J.M.,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Thuiller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W., Yates, K.L., Zimmermann, N.E.,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Merow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, C., 2020. A standard protocol for reporting species distribution models. </a:t>
            </a:r>
            <a:r>
              <a:rPr lang="en-US" sz="800" dirty="0" err="1">
                <a:effectLst/>
                <a:ea typeface="Times New Roman" panose="02020603050405020304" pitchFamily="18" charset="0"/>
              </a:rPr>
              <a:t>Ecography</a:t>
            </a:r>
            <a:r>
              <a:rPr lang="en-US" sz="800" dirty="0">
                <a:effectLst/>
                <a:ea typeface="Times New Roman" panose="02020603050405020304" pitchFamily="18" charset="0"/>
              </a:rPr>
              <a:t> 43, 1261–1277. https://doi.org/10.1111/ecog.04960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67105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E151-DBD0-8B38-E70F-B6BACA94D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8603" y="2955884"/>
            <a:ext cx="8414795" cy="9462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800" dirty="0" err="1">
                <a:solidFill>
                  <a:srgbClr val="7030A0"/>
                </a:solidFill>
              </a:rPr>
              <a:t>Thank</a:t>
            </a:r>
            <a:r>
              <a:rPr lang="fr-FR" sz="4800" dirty="0">
                <a:solidFill>
                  <a:srgbClr val="7030A0"/>
                </a:solidFill>
              </a:rPr>
              <a:t> </a:t>
            </a:r>
            <a:r>
              <a:rPr lang="fr-FR" sz="4800" dirty="0" err="1">
                <a:solidFill>
                  <a:srgbClr val="7030A0"/>
                </a:solidFill>
              </a:rPr>
              <a:t>you</a:t>
            </a:r>
            <a:r>
              <a:rPr lang="fr-FR" sz="4800" dirty="0">
                <a:solidFill>
                  <a:srgbClr val="7030A0"/>
                </a:solidFill>
              </a:rPr>
              <a:t> for </a:t>
            </a:r>
            <a:r>
              <a:rPr lang="fr-FR" sz="4800" dirty="0" err="1">
                <a:solidFill>
                  <a:srgbClr val="7030A0"/>
                </a:solidFill>
              </a:rPr>
              <a:t>your</a:t>
            </a:r>
            <a:r>
              <a:rPr lang="fr-FR" sz="4800" dirty="0">
                <a:solidFill>
                  <a:srgbClr val="7030A0"/>
                </a:solidFill>
              </a:rPr>
              <a:t>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96CF-7867-2158-4878-55C8E1A8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760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182874" y="186203"/>
            <a:ext cx="8313272" cy="12031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fr-FR" sz="1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40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Acknowledgements</a:t>
            </a:r>
            <a:r>
              <a:rPr lang="fr-FR" sz="4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fr-FR" sz="1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20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37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C8D84-1AE3-4F4B-A146-51CD03C154FE}"/>
              </a:ext>
            </a:extLst>
          </p:cNvPr>
          <p:cNvSpPr/>
          <p:nvPr/>
        </p:nvSpPr>
        <p:spPr>
          <a:xfrm>
            <a:off x="1485089" y="2413339"/>
            <a:ext cx="9221821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 to my three internship supervisors,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Mr. Daniel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Cluzeau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Mr. Kevin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Hoeffner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Mr. Walid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Horrigue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for your time mentoring me and for your invaluable advice and feedback.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fr-FR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 to all my colleagues in the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EcoBioSol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team at UMRS 6553 ECOBIO,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Univ.Rennes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CNRS and the BIOCOM team at UMR 1347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Agroécologie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(INRAE de Dijon) for their kindness and good spirits.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 descr="Vecteur gratuit illustration de concept de pancarte de remerciement">
            <a:extLst>
              <a:ext uri="{FF2B5EF4-FFF2-40B4-BE49-F238E27FC236}">
                <a16:creationId xmlns:a16="http://schemas.microsoft.com/office/drawing/2014/main" id="{1748FCF6-D01F-4D3D-AD14-E3DC37D71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00" y="593486"/>
            <a:ext cx="1413451" cy="141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18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5A021E-068E-DED7-ECCC-B4285C83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38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9CAEB-57CE-78D9-9B9F-2A45F3278104}"/>
              </a:ext>
            </a:extLst>
          </p:cNvPr>
          <p:cNvSpPr txBox="1"/>
          <p:nvPr/>
        </p:nvSpPr>
        <p:spPr>
          <a:xfrm>
            <a:off x="1259840" y="1473200"/>
            <a:ext cx="610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Additional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8298A-2937-35DA-D85C-6472219DC67F}"/>
              </a:ext>
            </a:extLst>
          </p:cNvPr>
          <p:cNvSpPr txBox="1"/>
          <p:nvPr/>
        </p:nvSpPr>
        <p:spPr>
          <a:xfrm>
            <a:off x="2514600" y="2994075"/>
            <a:ext cx="7858760" cy="1122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All the material from my internship, including scripts, html files and datasets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 are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available on my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hlinkClick r:id="rId2"/>
              </a:rPr>
              <a:t>GitHub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and my 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hlinkClick r:id="rId3"/>
              </a:rPr>
              <a:t>Rpubs</a:t>
            </a:r>
            <a:r>
              <a:rPr lang="en-US" dirty="0">
                <a:highlight>
                  <a:srgbClr val="FFFFFF"/>
                </a:highlight>
                <a:hlinkClick r:id="rId3"/>
              </a:rPr>
              <a:t> </a:t>
            </a:r>
            <a:r>
              <a:rPr lang="en-US" dirty="0">
                <a:hlinkClick r:id="rId3"/>
              </a:rPr>
              <a:t>account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hlinkClick r:id="rId3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884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B34D0C8C-7AE1-1798-EDBD-EBF37E0F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98" y="3746155"/>
            <a:ext cx="2118246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Redesigns Its Logo for the First Time in 25 Years, Here It Is ...">
            <a:extLst>
              <a:ext uri="{FF2B5EF4-FFF2-40B4-BE49-F238E27FC236}">
                <a16:creationId xmlns:a16="http://schemas.microsoft.com/office/drawing/2014/main" id="{4B51496E-99A1-0962-740F-FE3DE0F7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2" y="688816"/>
            <a:ext cx="3256280" cy="32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39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7BE3F46-A21D-4FEB-B754-7355E3BF18A7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Tools</a:t>
            </a:r>
          </a:p>
        </p:txBody>
      </p:sp>
      <p:pic>
        <p:nvPicPr>
          <p:cNvPr id="1026" name="Picture 2" descr="Résultat d’images pour deepl logo">
            <a:extLst>
              <a:ext uri="{FF2B5EF4-FFF2-40B4-BE49-F238E27FC236}">
                <a16:creationId xmlns:a16="http://schemas.microsoft.com/office/drawing/2014/main" id="{581ED8A6-C3A0-7F64-8440-DCA42239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294" y="3269932"/>
            <a:ext cx="2664964" cy="135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mmarly | AI Finder">
            <a:extLst>
              <a:ext uri="{FF2B5EF4-FFF2-40B4-BE49-F238E27FC236}">
                <a16:creationId xmlns:a16="http://schemas.microsoft.com/office/drawing/2014/main" id="{2A6335B7-B408-618D-A750-2D70AD7C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8" y="1512633"/>
            <a:ext cx="2042750" cy="204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émarrer avec R et découverte de RStudio">
            <a:extLst>
              <a:ext uri="{FF2B5EF4-FFF2-40B4-BE49-F238E27FC236}">
                <a16:creationId xmlns:a16="http://schemas.microsoft.com/office/drawing/2014/main" id="{CB10A940-1F9B-67D3-A7B0-3EDB4224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85" y="1628652"/>
            <a:ext cx="1215506" cy="94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ython Logo - PNG y Vector">
            <a:extLst>
              <a:ext uri="{FF2B5EF4-FFF2-40B4-BE49-F238E27FC236}">
                <a16:creationId xmlns:a16="http://schemas.microsoft.com/office/drawing/2014/main" id="{63E75246-DA82-A232-DF06-002D05D2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204" y="3269695"/>
            <a:ext cx="1069298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GIS Project Logo - OSGeo">
            <a:extLst>
              <a:ext uri="{FF2B5EF4-FFF2-40B4-BE49-F238E27FC236}">
                <a16:creationId xmlns:a16="http://schemas.microsoft.com/office/drawing/2014/main" id="{7C77F102-243B-53E6-EEAD-DA3E7563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922" y="3864055"/>
            <a:ext cx="2465437" cy="147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81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4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41B18CC-D293-3482-C3A2-142AC69D5D9E}"/>
              </a:ext>
            </a:extLst>
          </p:cNvPr>
          <p:cNvSpPr txBox="1"/>
          <p:nvPr/>
        </p:nvSpPr>
        <p:spPr>
          <a:xfrm>
            <a:off x="0" y="21444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2F2D930-ACB0-E5D0-DA3A-FAF8A1A58406}"/>
              </a:ext>
            </a:extLst>
          </p:cNvPr>
          <p:cNvSpPr txBox="1"/>
          <p:nvPr/>
        </p:nvSpPr>
        <p:spPr>
          <a:xfrm>
            <a:off x="0" y="1097443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Effects of anthropic and environmental factors on earthworms </a:t>
            </a:r>
            <a:endParaRPr lang="fr-FR" b="1" dirty="0">
              <a:cs typeface="Calibri" panose="020F050202020403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C27070C-994C-7C97-47FA-47878BAE58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574805"/>
              </p:ext>
            </p:extLst>
          </p:nvPr>
        </p:nvGraphicFramePr>
        <p:xfrm>
          <a:off x="-1236206" y="1595045"/>
          <a:ext cx="7728446" cy="4917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 4">
            <a:extLst>
              <a:ext uri="{FF2B5EF4-FFF2-40B4-BE49-F238E27FC236}">
                <a16:creationId xmlns:a16="http://schemas.microsoft.com/office/drawing/2014/main" id="{D81CEFD3-FE84-F693-52FB-EC77C2432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697" y="1973748"/>
            <a:ext cx="2139494" cy="914400"/>
          </a:xfrm>
          <a:prstGeom prst="rect">
            <a:avLst/>
          </a:prstGeom>
        </p:spPr>
      </p:pic>
      <p:pic>
        <p:nvPicPr>
          <p:cNvPr id="13" name="Image 8">
            <a:extLst>
              <a:ext uri="{FF2B5EF4-FFF2-40B4-BE49-F238E27FC236}">
                <a16:creationId xmlns:a16="http://schemas.microsoft.com/office/drawing/2014/main" id="{D8B5A116-4B62-6C21-3E35-E867C2B23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7996" y="2929721"/>
            <a:ext cx="1632723" cy="914400"/>
          </a:xfrm>
          <a:prstGeom prst="rect">
            <a:avLst/>
          </a:prstGeom>
        </p:spPr>
      </p:pic>
      <p:pic>
        <p:nvPicPr>
          <p:cNvPr id="15" name="Image 11">
            <a:extLst>
              <a:ext uri="{FF2B5EF4-FFF2-40B4-BE49-F238E27FC236}">
                <a16:creationId xmlns:a16="http://schemas.microsoft.com/office/drawing/2014/main" id="{A6C47F7D-84E8-F7DE-E262-9377D08115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1799" y="2929721"/>
            <a:ext cx="1916206" cy="914400"/>
          </a:xfrm>
          <a:prstGeom prst="rect">
            <a:avLst/>
          </a:prstGeom>
        </p:spPr>
      </p:pic>
      <p:pic>
        <p:nvPicPr>
          <p:cNvPr id="17" name="Image 13">
            <a:extLst>
              <a:ext uri="{FF2B5EF4-FFF2-40B4-BE49-F238E27FC236}">
                <a16:creationId xmlns:a16="http://schemas.microsoft.com/office/drawing/2014/main" id="{2A8D7433-5C69-E5B3-0B89-F7AC4A9FC5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7899072">
            <a:off x="7167149" y="2500444"/>
            <a:ext cx="1601608" cy="914400"/>
          </a:xfrm>
          <a:prstGeom prst="rect">
            <a:avLst/>
          </a:prstGeom>
        </p:spPr>
      </p:pic>
      <p:pic>
        <p:nvPicPr>
          <p:cNvPr id="19" name="Image 15">
            <a:extLst>
              <a:ext uri="{FF2B5EF4-FFF2-40B4-BE49-F238E27FC236}">
                <a16:creationId xmlns:a16="http://schemas.microsoft.com/office/drawing/2014/main" id="{35B0CA40-A934-D8EC-D480-CA09C134FB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4896" y="1968949"/>
            <a:ext cx="2509555" cy="914400"/>
          </a:xfrm>
          <a:prstGeom prst="rect">
            <a:avLst/>
          </a:prstGeom>
        </p:spPr>
      </p:pic>
      <p:pic>
        <p:nvPicPr>
          <p:cNvPr id="23" name="Image 26">
            <a:extLst>
              <a:ext uri="{FF2B5EF4-FFF2-40B4-BE49-F238E27FC236}">
                <a16:creationId xmlns:a16="http://schemas.microsoft.com/office/drawing/2014/main" id="{CDE91E88-4D24-F9EB-48C6-4051BBD94B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7257" y="3889313"/>
            <a:ext cx="4420391" cy="9144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BBD0FC-9237-642C-8B3F-23B2801D66AD}"/>
              </a:ext>
            </a:extLst>
          </p:cNvPr>
          <p:cNvSpPr/>
          <p:nvPr/>
        </p:nvSpPr>
        <p:spPr>
          <a:xfrm>
            <a:off x="9667597" y="318673"/>
            <a:ext cx="1282981" cy="1395898"/>
          </a:xfrm>
          <a:prstGeom prst="ellipse">
            <a:avLst/>
          </a:prstGeom>
          <a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23154C-8AE3-7FB4-29F3-F36980368A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435565">
            <a:off x="7315358" y="3747491"/>
            <a:ext cx="2729527" cy="722192"/>
          </a:xfrm>
          <a:prstGeom prst="rect">
            <a:avLst/>
          </a:prstGeom>
        </p:spPr>
      </p:pic>
      <p:pic>
        <p:nvPicPr>
          <p:cNvPr id="21" name="Image 24">
            <a:extLst>
              <a:ext uri="{FF2B5EF4-FFF2-40B4-BE49-F238E27FC236}">
                <a16:creationId xmlns:a16="http://schemas.microsoft.com/office/drawing/2014/main" id="{28FE47A2-728B-5C3A-C661-E1C436518B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9342920">
            <a:off x="9745820" y="3269267"/>
            <a:ext cx="1932147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14FB7-4681-A9C6-482B-E85A79FE2F8D}"/>
              </a:ext>
            </a:extLst>
          </p:cNvPr>
          <p:cNvSpPr txBox="1"/>
          <p:nvPr/>
        </p:nvSpPr>
        <p:spPr>
          <a:xfrm>
            <a:off x="1386843" y="1783747"/>
            <a:ext cx="250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Continental &amp; Global</a:t>
            </a:r>
          </a:p>
          <a:p>
            <a:pPr algn="ctr"/>
            <a:r>
              <a:rPr lang="en-US" sz="1400" dirty="0"/>
              <a:t>(Climate and land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19BC7-DBC2-F71A-F97A-4CCB6169666A}"/>
              </a:ext>
            </a:extLst>
          </p:cNvPr>
          <p:cNvSpPr txBox="1"/>
          <p:nvPr/>
        </p:nvSpPr>
        <p:spPr>
          <a:xfrm>
            <a:off x="1755881" y="3870442"/>
            <a:ext cx="1771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Regional scale </a:t>
            </a:r>
            <a:r>
              <a:rPr lang="en-US" sz="1400" dirty="0"/>
              <a:t>(soil properties)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73558-1B9A-EB4F-C933-2E631B576874}"/>
              </a:ext>
            </a:extLst>
          </p:cNvPr>
          <p:cNvSpPr txBox="1"/>
          <p:nvPr/>
        </p:nvSpPr>
        <p:spPr>
          <a:xfrm>
            <a:off x="1920473" y="2868715"/>
            <a:ext cx="1771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National scale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7CD9F-78C1-EEA4-0760-5D8CD203CB41}"/>
              </a:ext>
            </a:extLst>
          </p:cNvPr>
          <p:cNvSpPr txBox="1"/>
          <p:nvPr/>
        </p:nvSpPr>
        <p:spPr>
          <a:xfrm>
            <a:off x="1781281" y="5101222"/>
            <a:ext cx="17206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scale </a:t>
            </a:r>
            <a:r>
              <a:rPr lang="en-US" sz="1400" dirty="0"/>
              <a:t>(management practices)</a:t>
            </a:r>
          </a:p>
        </p:txBody>
      </p:sp>
    </p:spTree>
    <p:extLst>
      <p:ext uri="{BB962C8B-B14F-4D97-AF65-F5344CB8AC3E}">
        <p14:creationId xmlns:p14="http://schemas.microsoft.com/office/powerpoint/2010/main" val="2702403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DDDF14-9B8C-4750-8D53-FB3BC55E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40</a:t>
            </a:fld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8B5F1C2-9F71-391A-8AE9-569B35D29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369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9DDDF14-9B8C-4750-8D53-FB3BC55E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41</a:t>
            </a:fld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7B4023-F75A-BD25-1585-C6B9393E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460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6EE6DF5-A7F6-F22A-3EAA-CE7A34DF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42</a:t>
            </a:fld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FB5DAB1-41F6-A752-9A64-4D99F6943F51}"/>
              </a:ext>
            </a:extLst>
          </p:cNvPr>
          <p:cNvGrpSpPr/>
          <p:nvPr/>
        </p:nvGrpSpPr>
        <p:grpSpPr>
          <a:xfrm>
            <a:off x="4863372" y="445869"/>
            <a:ext cx="2217765" cy="1667716"/>
            <a:chOff x="1682856" y="1270815"/>
            <a:chExt cx="2217765" cy="16677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2C6D6B-D94E-7D4D-E2D1-53AEF7681D64}"/>
                </a:ext>
              </a:extLst>
            </p:cNvPr>
            <p:cNvSpPr/>
            <p:nvPr/>
          </p:nvSpPr>
          <p:spPr>
            <a:xfrm>
              <a:off x="1686897" y="1270815"/>
              <a:ext cx="1685801" cy="2699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1. </a:t>
              </a:r>
              <a:r>
                <a:rPr lang="fr-FR" sz="1400" b="1" dirty="0" err="1">
                  <a:solidFill>
                    <a:schemeClr val="tx1"/>
                  </a:solidFill>
                </a:rPr>
                <a:t>Biological</a:t>
              </a:r>
              <a:r>
                <a:rPr lang="fr-FR" sz="1400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DE73AA2-49A8-B203-6A7F-D4890849D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82" t="6812" r="21395" b="6077"/>
            <a:stretch/>
          </p:blipFill>
          <p:spPr>
            <a:xfrm>
              <a:off x="1682856" y="1566931"/>
              <a:ext cx="1472723" cy="1371600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4E15C88C-B80A-3304-F337-08F8629BD31F}"/>
                </a:ext>
              </a:extLst>
            </p:cNvPr>
            <p:cNvCxnSpPr>
              <a:cxnSpLocks/>
            </p:cNvCxnSpPr>
            <p:nvPr/>
          </p:nvCxnSpPr>
          <p:spPr>
            <a:xfrm>
              <a:off x="3260541" y="2284242"/>
              <a:ext cx="640080" cy="0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7FF98BFC-D683-247F-3F5D-47F239141EB1}"/>
              </a:ext>
            </a:extLst>
          </p:cNvPr>
          <p:cNvGrpSpPr/>
          <p:nvPr/>
        </p:nvGrpSpPr>
        <p:grpSpPr>
          <a:xfrm>
            <a:off x="7442125" y="445869"/>
            <a:ext cx="2274348" cy="1667716"/>
            <a:chOff x="4129353" y="1270815"/>
            <a:chExt cx="2274348" cy="16677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6605FC-A30B-9DB5-D9F4-E40A15D5ECFD}"/>
                </a:ext>
              </a:extLst>
            </p:cNvPr>
            <p:cNvSpPr/>
            <p:nvPr/>
          </p:nvSpPr>
          <p:spPr>
            <a:xfrm>
              <a:off x="4129353" y="1270815"/>
              <a:ext cx="1975967" cy="277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2. </a:t>
              </a:r>
              <a:r>
                <a:rPr lang="fr-FR" sz="1400" b="1" dirty="0" err="1">
                  <a:solidFill>
                    <a:schemeClr val="tx1"/>
                  </a:solidFill>
                </a:rPr>
                <a:t>Environmental</a:t>
              </a:r>
              <a:r>
                <a:rPr lang="fr-FR" sz="1400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6948AFC-6B29-3C7D-EE8E-E1BDADE0A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683" t="12639" r="28033" b="24331"/>
            <a:stretch/>
          </p:blipFill>
          <p:spPr>
            <a:xfrm>
              <a:off x="4184487" y="1566931"/>
              <a:ext cx="1405992" cy="1371600"/>
            </a:xfrm>
            <a:prstGeom prst="rect">
              <a:avLst/>
            </a:prstGeom>
          </p:spPr>
        </p:pic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82C99F6-1AF9-ADA4-0F8C-93122696D967}"/>
                </a:ext>
              </a:extLst>
            </p:cNvPr>
            <p:cNvCxnSpPr>
              <a:cxnSpLocks/>
            </p:cNvCxnSpPr>
            <p:nvPr/>
          </p:nvCxnSpPr>
          <p:spPr>
            <a:xfrm>
              <a:off x="5763621" y="2252731"/>
              <a:ext cx="640080" cy="0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82A1B129-13BD-5A70-4F2C-604D0563E4A8}"/>
              </a:ext>
            </a:extLst>
          </p:cNvPr>
          <p:cNvGrpSpPr/>
          <p:nvPr/>
        </p:nvGrpSpPr>
        <p:grpSpPr>
          <a:xfrm>
            <a:off x="10077460" y="445869"/>
            <a:ext cx="1811719" cy="2312209"/>
            <a:chOff x="7105663" y="247089"/>
            <a:chExt cx="1811719" cy="2312209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BC8E697-676D-23A0-D8AB-6B8EC8C503B0}"/>
                </a:ext>
              </a:extLst>
            </p:cNvPr>
            <p:cNvGrpSpPr/>
            <p:nvPr/>
          </p:nvGrpSpPr>
          <p:grpSpPr>
            <a:xfrm>
              <a:off x="7105663" y="247089"/>
              <a:ext cx="1769365" cy="1667716"/>
              <a:chOff x="6619387" y="1270815"/>
              <a:chExt cx="1769365" cy="166771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B6BC552-4990-E9AF-1AFF-D31C430FCD81}"/>
                  </a:ext>
                </a:extLst>
              </p:cNvPr>
              <p:cNvSpPr/>
              <p:nvPr/>
            </p:nvSpPr>
            <p:spPr>
              <a:xfrm>
                <a:off x="6702951" y="1270815"/>
                <a:ext cx="1685801" cy="2699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tx1"/>
                    </a:solidFill>
                  </a:rPr>
                  <a:t>3. Data </a:t>
                </a:r>
                <a:r>
                  <a:rPr lang="fr-FR" sz="1400" b="1" dirty="0" err="1">
                    <a:solidFill>
                      <a:schemeClr val="tx1"/>
                    </a:solidFill>
                  </a:rPr>
                  <a:t>cleaning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5724A566-F97A-5BB4-1A10-796FE5AC1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9387" y="1566931"/>
                <a:ext cx="1626244" cy="1371600"/>
              </a:xfrm>
              <a:prstGeom prst="rect">
                <a:avLst/>
              </a:prstGeom>
            </p:spPr>
          </p:pic>
        </p:grpSp>
        <p:sp>
          <p:nvSpPr>
            <p:cNvPr id="48" name="Flèche : courbe vers la gauche 47">
              <a:extLst>
                <a:ext uri="{FF2B5EF4-FFF2-40B4-BE49-F238E27FC236}">
                  <a16:creationId xmlns:a16="http://schemas.microsoft.com/office/drawing/2014/main" id="{E09F3107-34D1-870C-087E-540C854590F6}"/>
                </a:ext>
              </a:extLst>
            </p:cNvPr>
            <p:cNvSpPr/>
            <p:nvPr/>
          </p:nvSpPr>
          <p:spPr>
            <a:xfrm>
              <a:off x="8610600" y="1655413"/>
              <a:ext cx="306782" cy="903885"/>
            </a:xfrm>
            <a:prstGeom prst="curvedLef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930D7539-E66D-1F1B-9DA6-68F231327BEE}"/>
              </a:ext>
            </a:extLst>
          </p:cNvPr>
          <p:cNvGrpSpPr/>
          <p:nvPr/>
        </p:nvGrpSpPr>
        <p:grpSpPr>
          <a:xfrm>
            <a:off x="4642252" y="4079383"/>
            <a:ext cx="1906921" cy="2682266"/>
            <a:chOff x="1670455" y="3880603"/>
            <a:chExt cx="1906921" cy="2682266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066CA827-2925-BF3E-0008-49B9DFF3A054}"/>
                </a:ext>
              </a:extLst>
            </p:cNvPr>
            <p:cNvGrpSpPr/>
            <p:nvPr/>
          </p:nvGrpSpPr>
          <p:grpSpPr>
            <a:xfrm>
              <a:off x="1891575" y="4812502"/>
              <a:ext cx="1685801" cy="1750367"/>
              <a:chOff x="6515922" y="3692215"/>
              <a:chExt cx="1685801" cy="175036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019A29-03E9-3BF6-E8AD-FFD71F349B38}"/>
                  </a:ext>
                </a:extLst>
              </p:cNvPr>
              <p:cNvSpPr/>
              <p:nvPr/>
            </p:nvSpPr>
            <p:spPr>
              <a:xfrm>
                <a:off x="6515922" y="3692215"/>
                <a:ext cx="1685801" cy="2699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tx1"/>
                    </a:solidFill>
                  </a:rPr>
                  <a:t>6. Model calibration and </a:t>
                </a:r>
                <a:r>
                  <a:rPr lang="fr-FR" sz="1400" b="1" dirty="0" err="1">
                    <a:solidFill>
                      <a:schemeClr val="tx1"/>
                    </a:solidFill>
                  </a:rPr>
                  <a:t>fitting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FCCF0E1F-CB3A-2A63-627E-DB0516F9C60C}"/>
                  </a:ext>
                </a:extLst>
              </p:cNvPr>
              <p:cNvGrpSpPr/>
              <p:nvPr/>
            </p:nvGrpSpPr>
            <p:grpSpPr>
              <a:xfrm>
                <a:off x="6861975" y="4070982"/>
                <a:ext cx="1097280" cy="1371600"/>
                <a:chOff x="4848022" y="3144741"/>
                <a:chExt cx="1507858" cy="1943376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979B6969-C120-804D-1272-159294C1B2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52635" y="3794760"/>
                  <a:ext cx="703245" cy="640080"/>
                </a:xfrm>
                <a:prstGeom prst="rect">
                  <a:avLst/>
                </a:prstGeom>
              </p:spPr>
            </p:pic>
            <p:pic>
              <p:nvPicPr>
                <p:cNvPr id="36" name="Image 35">
                  <a:extLst>
                    <a:ext uri="{FF2B5EF4-FFF2-40B4-BE49-F238E27FC236}">
                      <a16:creationId xmlns:a16="http://schemas.microsoft.com/office/drawing/2014/main" id="{DA574150-A848-CCC3-C519-236F583E1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50328" y="3144741"/>
                  <a:ext cx="703245" cy="640080"/>
                </a:xfrm>
                <a:prstGeom prst="rect">
                  <a:avLst/>
                </a:prstGeom>
              </p:spPr>
            </p:pic>
            <p:pic>
              <p:nvPicPr>
                <p:cNvPr id="37" name="Image 36">
                  <a:extLst>
                    <a:ext uri="{FF2B5EF4-FFF2-40B4-BE49-F238E27FC236}">
                      <a16:creationId xmlns:a16="http://schemas.microsoft.com/office/drawing/2014/main" id="{F838252D-801B-DE39-2ABB-C810CEFD3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48023" y="4434840"/>
                  <a:ext cx="703245" cy="640080"/>
                </a:xfrm>
                <a:prstGeom prst="rect">
                  <a:avLst/>
                </a:prstGeom>
              </p:spPr>
            </p:pic>
            <p:pic>
              <p:nvPicPr>
                <p:cNvPr id="38" name="Image 37">
                  <a:extLst>
                    <a:ext uri="{FF2B5EF4-FFF2-40B4-BE49-F238E27FC236}">
                      <a16:creationId xmlns:a16="http://schemas.microsoft.com/office/drawing/2014/main" id="{40B9BA2C-96A1-8213-EA03-CCD1F299E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52635" y="4448037"/>
                  <a:ext cx="703245" cy="640080"/>
                </a:xfrm>
                <a:prstGeom prst="rect">
                  <a:avLst/>
                </a:prstGeom>
              </p:spPr>
            </p:pic>
            <p:pic>
              <p:nvPicPr>
                <p:cNvPr id="39" name="Image 38">
                  <a:extLst>
                    <a:ext uri="{FF2B5EF4-FFF2-40B4-BE49-F238E27FC236}">
                      <a16:creationId xmlns:a16="http://schemas.microsoft.com/office/drawing/2014/main" id="{1ED07542-A29E-870A-78CB-17D568F054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48022" y="3784821"/>
                  <a:ext cx="703245" cy="640080"/>
                </a:xfrm>
                <a:prstGeom prst="rect">
                  <a:avLst/>
                </a:prstGeom>
              </p:spPr>
            </p:pic>
          </p:grpSp>
        </p:grpSp>
        <p:sp>
          <p:nvSpPr>
            <p:cNvPr id="14" name="Flèche : courbe vers la droite 13">
              <a:extLst>
                <a:ext uri="{FF2B5EF4-FFF2-40B4-BE49-F238E27FC236}">
                  <a16:creationId xmlns:a16="http://schemas.microsoft.com/office/drawing/2014/main" id="{73E35483-D1FF-879F-2A2A-FAF8A6FFAEEB}"/>
                </a:ext>
              </a:extLst>
            </p:cNvPr>
            <p:cNvSpPr/>
            <p:nvPr/>
          </p:nvSpPr>
          <p:spPr>
            <a:xfrm>
              <a:off x="1670455" y="3880603"/>
              <a:ext cx="346127" cy="909680"/>
            </a:xfrm>
            <a:prstGeom prst="curved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6EAF95E-FD20-62D2-A5B8-01B9CBB0E7BE}"/>
              </a:ext>
            </a:extLst>
          </p:cNvPr>
          <p:cNvGrpSpPr/>
          <p:nvPr/>
        </p:nvGrpSpPr>
        <p:grpSpPr>
          <a:xfrm>
            <a:off x="8928911" y="5025734"/>
            <a:ext cx="3030267" cy="1726601"/>
            <a:chOff x="3489273" y="4836268"/>
            <a:chExt cx="3030267" cy="1726601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30E1B65E-B15B-8825-2CA3-A359598FC815}"/>
                </a:ext>
              </a:extLst>
            </p:cNvPr>
            <p:cNvGrpSpPr/>
            <p:nvPr/>
          </p:nvGrpSpPr>
          <p:grpSpPr>
            <a:xfrm>
              <a:off x="4184487" y="4836268"/>
              <a:ext cx="2335053" cy="1726601"/>
              <a:chOff x="3910923" y="3715981"/>
              <a:chExt cx="2335053" cy="172660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A775AE8-A34D-8931-183D-172F5497B4C3}"/>
                  </a:ext>
                </a:extLst>
              </p:cNvPr>
              <p:cNvSpPr/>
              <p:nvPr/>
            </p:nvSpPr>
            <p:spPr>
              <a:xfrm>
                <a:off x="4051416" y="3715981"/>
                <a:ext cx="2194560" cy="2224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tx1"/>
                    </a:solidFill>
                  </a:rPr>
                  <a:t>8. </a:t>
                </a:r>
                <a:r>
                  <a:rPr lang="fr-FR" sz="1400" b="1" dirty="0" err="1">
                    <a:solidFill>
                      <a:schemeClr val="tx1"/>
                    </a:solidFill>
                  </a:rPr>
                  <a:t>Prediction</a:t>
                </a:r>
                <a:r>
                  <a:rPr lang="fr-FR" sz="1400" b="1" dirty="0">
                    <a:solidFill>
                      <a:schemeClr val="tx1"/>
                    </a:solidFill>
                  </a:rPr>
                  <a:t>, interpolation and mapping</a:t>
                </a:r>
              </a:p>
            </p:txBody>
          </p:sp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9F3D9FBC-49DF-06E1-98FB-410C656633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2724" t="4433" r="10046" b="3596"/>
              <a:stretch/>
            </p:blipFill>
            <p:spPr>
              <a:xfrm>
                <a:off x="3910923" y="4070982"/>
                <a:ext cx="2265054" cy="1371600"/>
              </a:xfrm>
              <a:prstGeom prst="rect">
                <a:avLst/>
              </a:prstGeom>
            </p:spPr>
          </p:pic>
        </p:grp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5C5EB6A-9DD9-43B9-65D2-D6582E59D2CC}"/>
                </a:ext>
              </a:extLst>
            </p:cNvPr>
            <p:cNvCxnSpPr>
              <a:cxnSpLocks/>
            </p:cNvCxnSpPr>
            <p:nvPr/>
          </p:nvCxnSpPr>
          <p:spPr>
            <a:xfrm>
              <a:off x="3489273" y="5809952"/>
              <a:ext cx="640080" cy="0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8D66B1F9-4B1B-4947-83E7-FFE895DE50FE}"/>
              </a:ext>
            </a:extLst>
          </p:cNvPr>
          <p:cNvGrpSpPr/>
          <p:nvPr/>
        </p:nvGrpSpPr>
        <p:grpSpPr>
          <a:xfrm>
            <a:off x="8601208" y="2560930"/>
            <a:ext cx="3245617" cy="1667716"/>
            <a:chOff x="5629411" y="2362150"/>
            <a:chExt cx="3245617" cy="1667716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B417A67-2119-7F2C-23E4-C72C121C6746}"/>
                </a:ext>
              </a:extLst>
            </p:cNvPr>
            <p:cNvGrpSpPr/>
            <p:nvPr/>
          </p:nvGrpSpPr>
          <p:grpSpPr>
            <a:xfrm>
              <a:off x="6668409" y="2362150"/>
              <a:ext cx="2206619" cy="1667716"/>
              <a:chOff x="9274538" y="1270815"/>
              <a:chExt cx="2206619" cy="166771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9F1FEE-1438-2FA1-FBDC-C4AB159E4071}"/>
                  </a:ext>
                </a:extLst>
              </p:cNvPr>
              <p:cNvSpPr/>
              <p:nvPr/>
            </p:nvSpPr>
            <p:spPr>
              <a:xfrm>
                <a:off x="9304432" y="1270815"/>
                <a:ext cx="1685801" cy="2222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tx1"/>
                    </a:solidFill>
                  </a:rPr>
                  <a:t>4. Variable </a:t>
                </a:r>
                <a:r>
                  <a:rPr lang="fr-FR" sz="1400" b="1" dirty="0" err="1">
                    <a:solidFill>
                      <a:schemeClr val="tx1"/>
                    </a:solidFill>
                  </a:rPr>
                  <a:t>selection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0" descr="Journal and Conferences on Mathematics: A Pass to Variable Selection">
                <a:extLst>
                  <a:ext uri="{FF2B5EF4-FFF2-40B4-BE49-F238E27FC236}">
                    <a16:creationId xmlns:a16="http://schemas.microsoft.com/office/drawing/2014/main" id="{6D083EB6-7AFE-9961-0FE5-7D37FA00E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4" t="23198" r="20436"/>
              <a:stretch/>
            </p:blipFill>
            <p:spPr bwMode="auto">
              <a:xfrm>
                <a:off x="9274538" y="1566931"/>
                <a:ext cx="2206619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12477F2C-1C16-9325-6B8F-5DDC33228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9411" y="3419498"/>
              <a:ext cx="640080" cy="9502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C61307E-466E-F430-E75B-00170314426C}"/>
              </a:ext>
            </a:extLst>
          </p:cNvPr>
          <p:cNvGrpSpPr/>
          <p:nvPr/>
        </p:nvGrpSpPr>
        <p:grpSpPr>
          <a:xfrm>
            <a:off x="6589654" y="5021115"/>
            <a:ext cx="2404645" cy="987617"/>
            <a:chOff x="6470383" y="4822335"/>
            <a:chExt cx="2404645" cy="98761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AE5FA1-78E8-12A0-EE76-DCD25765FAA1}"/>
                </a:ext>
              </a:extLst>
            </p:cNvPr>
            <p:cNvSpPr/>
            <p:nvPr/>
          </p:nvSpPr>
          <p:spPr>
            <a:xfrm>
              <a:off x="7189227" y="4822335"/>
              <a:ext cx="1685801" cy="2699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7. Model </a:t>
              </a:r>
              <a:r>
                <a:rPr lang="fr-FR" sz="1400" b="1" dirty="0" err="1">
                  <a:solidFill>
                    <a:schemeClr val="tx1"/>
                  </a:solidFill>
                </a:rPr>
                <a:t>evaluation</a:t>
              </a:r>
              <a:r>
                <a:rPr lang="fr-FR" sz="1400" b="1" dirty="0">
                  <a:solidFill>
                    <a:schemeClr val="tx1"/>
                  </a:solidFill>
                </a:rPr>
                <a:t> and </a:t>
              </a:r>
              <a:r>
                <a:rPr lang="fr-FR" sz="1400" b="1" dirty="0" err="1">
                  <a:solidFill>
                    <a:schemeClr val="tx1"/>
                  </a:solidFill>
                </a:rPr>
                <a:t>selection</a:t>
              </a:r>
              <a:r>
                <a:rPr lang="fr-FR" sz="1400" b="1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D2C69B8D-EB5A-D98B-3673-D876DD779B77}"/>
                </a:ext>
              </a:extLst>
            </p:cNvPr>
            <p:cNvCxnSpPr>
              <a:cxnSpLocks/>
            </p:cNvCxnSpPr>
            <p:nvPr/>
          </p:nvCxnSpPr>
          <p:spPr>
            <a:xfrm>
              <a:off x="6470383" y="5809952"/>
              <a:ext cx="640080" cy="0"/>
            </a:xfrm>
            <a:prstGeom prst="straightConnector1">
              <a:avLst/>
            </a:prstGeom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2AB87344-F67F-C9B9-A499-E4FDD5AFDF69}"/>
              </a:ext>
            </a:extLst>
          </p:cNvPr>
          <p:cNvGrpSpPr/>
          <p:nvPr/>
        </p:nvGrpSpPr>
        <p:grpSpPr>
          <a:xfrm>
            <a:off x="4863372" y="2490845"/>
            <a:ext cx="3283547" cy="2024451"/>
            <a:chOff x="1891575" y="2292065"/>
            <a:chExt cx="3283547" cy="2024451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962D3DAD-CB04-AE9F-B405-072319A4E98A}"/>
                </a:ext>
              </a:extLst>
            </p:cNvPr>
            <p:cNvGrpSpPr/>
            <p:nvPr/>
          </p:nvGrpSpPr>
          <p:grpSpPr>
            <a:xfrm>
              <a:off x="1891575" y="2292065"/>
              <a:ext cx="3283547" cy="1737801"/>
              <a:chOff x="8501137" y="3702576"/>
              <a:chExt cx="3283547" cy="1737801"/>
            </a:xfrm>
          </p:grpSpPr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57B0A12F-1D99-A7F7-69EB-27C5916952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2388" t="4678" r="20789" b="6577"/>
              <a:stretch/>
            </p:blipFill>
            <p:spPr>
              <a:xfrm>
                <a:off x="8501137" y="4068777"/>
                <a:ext cx="1541343" cy="1371600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8148E543-5F90-F7A9-EB36-CF2D36DD5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2174" t="4433" r="22812" b="7101"/>
              <a:stretch/>
            </p:blipFill>
            <p:spPr>
              <a:xfrm>
                <a:off x="10287679" y="4040635"/>
                <a:ext cx="1497005" cy="13716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1FF874A-D6C7-52E0-AC3B-4503ACCB3566}"/>
                  </a:ext>
                </a:extLst>
              </p:cNvPr>
              <p:cNvSpPr/>
              <p:nvPr/>
            </p:nvSpPr>
            <p:spPr>
              <a:xfrm>
                <a:off x="9336806" y="3702576"/>
                <a:ext cx="1685801" cy="2492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tx1"/>
                    </a:solidFill>
                  </a:rPr>
                  <a:t>5. Data </a:t>
                </a:r>
                <a:r>
                  <a:rPr lang="fr-FR" sz="1400" b="1" dirty="0" err="1">
                    <a:solidFill>
                      <a:schemeClr val="tx1"/>
                    </a:solidFill>
                  </a:rPr>
                  <a:t>partitioning</a:t>
                </a:r>
                <a:endParaRPr lang="fr-FR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46115D1-40F7-DC2E-9528-E9D2FA8741B1}"/>
                </a:ext>
              </a:extLst>
            </p:cNvPr>
            <p:cNvSpPr txBox="1"/>
            <p:nvPr/>
          </p:nvSpPr>
          <p:spPr>
            <a:xfrm>
              <a:off x="2299824" y="4008739"/>
              <a:ext cx="2875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Training data                      Test data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C91702D2-687F-E156-A565-D38D5376C2A8}"/>
                </a:ext>
              </a:extLst>
            </p:cNvPr>
            <p:cNvSpPr txBox="1"/>
            <p:nvPr/>
          </p:nvSpPr>
          <p:spPr>
            <a:xfrm>
              <a:off x="2877466" y="2595460"/>
              <a:ext cx="2062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/>
                <a:t>80 %	   20 % </a:t>
              </a:r>
            </a:p>
          </p:txBody>
        </p: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133C9195-246A-EB1D-2946-1419F57033E1}"/>
              </a:ext>
            </a:extLst>
          </p:cNvPr>
          <p:cNvSpPr txBox="1"/>
          <p:nvPr/>
        </p:nvSpPr>
        <p:spPr>
          <a:xfrm>
            <a:off x="275305" y="770663"/>
            <a:ext cx="394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Modeling strategy</a:t>
            </a:r>
            <a:endParaRPr lang="fr-FR" sz="2000" b="1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91E61A7-9EAA-1059-3F99-2C2CE2B1CBC7}"/>
              </a:ext>
            </a:extLst>
          </p:cNvPr>
          <p:cNvSpPr txBox="1"/>
          <p:nvPr/>
        </p:nvSpPr>
        <p:spPr>
          <a:xfrm>
            <a:off x="157951" y="3130707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ODMAP  </a:t>
            </a:r>
            <a:r>
              <a:rPr lang="fr-FR" dirty="0" err="1"/>
              <a:t>protocol</a:t>
            </a:r>
            <a:endParaRPr lang="fr-FR" dirty="0"/>
          </a:p>
          <a:p>
            <a:r>
              <a:rPr lang="fr-FR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Zurell</a:t>
            </a: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et al. (2020)</a:t>
            </a:r>
            <a:endParaRPr lang="fr-FR" sz="1100" dirty="0"/>
          </a:p>
        </p:txBody>
      </p:sp>
      <p:pic>
        <p:nvPicPr>
          <p:cNvPr id="22" name="Image 8">
            <a:extLst>
              <a:ext uri="{FF2B5EF4-FFF2-40B4-BE49-F238E27FC236}">
                <a16:creationId xmlns:a16="http://schemas.microsoft.com/office/drawing/2014/main" id="{32BF9CC6-74C6-78AA-5FDB-02C59B40077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1078"/>
          <a:stretch/>
        </p:blipFill>
        <p:spPr>
          <a:xfrm>
            <a:off x="7398416" y="5437885"/>
            <a:ext cx="1456204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9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000BC-D3FA-C5D8-60A5-D0CE8D2B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/>
              <a:t>43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2E235B-5CDE-1775-9B3A-B9C576A5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068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t>44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fr-FR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803B6-752E-8BEB-4094-1394F605F190}"/>
              </a:ext>
            </a:extLst>
          </p:cNvPr>
          <p:cNvSpPr txBox="1"/>
          <p:nvPr/>
        </p:nvSpPr>
        <p:spPr>
          <a:xfrm>
            <a:off x="4713278" y="1118012"/>
            <a:ext cx="6291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Numerical variables: Standardized transformation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Abundance and biomass: Square root transformation (test)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5D7142-F757-91B8-5DA5-8741D7DB5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9731" r="102" b="-1615"/>
          <a:stretch/>
        </p:blipFill>
        <p:spPr bwMode="auto">
          <a:xfrm>
            <a:off x="838200" y="4105792"/>
            <a:ext cx="5143135" cy="23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2D6DD09-9CF5-7F17-9A1E-105A8ED8A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35" y="4005983"/>
            <a:ext cx="2743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C36DADE-59BC-742E-27EE-68F405D49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6"/>
          <a:stretch/>
        </p:blipFill>
        <p:spPr bwMode="auto">
          <a:xfrm>
            <a:off x="6480793" y="4105792"/>
            <a:ext cx="5143133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D7454578-BBA9-ABEC-475F-ABF13C97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464" y="3313250"/>
            <a:ext cx="27432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2B5A00-00B9-171A-9976-F0A5564A6305}"/>
              </a:ext>
            </a:extLst>
          </p:cNvPr>
          <p:cNvSpPr txBox="1"/>
          <p:nvPr/>
        </p:nvSpPr>
        <p:spPr>
          <a:xfrm>
            <a:off x="5377069" y="6464944"/>
            <a:ext cx="281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Total </a:t>
            </a:r>
            <a:r>
              <a:rPr lang="fr-FR" dirty="0" err="1"/>
              <a:t>biomass</a:t>
            </a:r>
            <a:r>
              <a:rPr lang="fr-FR" dirty="0"/>
              <a:t> (g/m²)</a:t>
            </a: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6F73C8FF-55F1-BBF4-FF22-ACC4A4541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675" y="1429474"/>
            <a:ext cx="2818819" cy="2377440"/>
          </a:xfrm>
          <a:prstGeom prst="rect">
            <a:avLst/>
          </a:prstGeom>
        </p:spPr>
      </p:pic>
      <p:sp>
        <p:nvSpPr>
          <p:cNvPr id="4" name="ZoneTexte 9">
            <a:extLst>
              <a:ext uri="{FF2B5EF4-FFF2-40B4-BE49-F238E27FC236}">
                <a16:creationId xmlns:a16="http://schemas.microsoft.com/office/drawing/2014/main" id="{0FC3B1FA-D2D9-4063-D013-C9EAB0092CD9}"/>
              </a:ext>
            </a:extLst>
          </p:cNvPr>
          <p:cNvSpPr txBox="1"/>
          <p:nvPr/>
        </p:nvSpPr>
        <p:spPr>
          <a:xfrm>
            <a:off x="487182" y="955082"/>
            <a:ext cx="488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3.	Data </a:t>
            </a:r>
            <a:r>
              <a:rPr lang="fr-FR" sz="2000" b="1" dirty="0" err="1"/>
              <a:t>cleaning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517541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248775" y="6356350"/>
            <a:ext cx="2743200" cy="365125"/>
          </a:xfrm>
        </p:spPr>
        <p:txBody>
          <a:bodyPr/>
          <a:lstStyle/>
          <a:p>
            <a:fld id="{E8E963B7-37A0-4AC9-95FB-AD85C5B13107}" type="slidenum">
              <a:rPr lang="fr-FR" smtClean="0"/>
              <a:t>45</a:t>
            </a:fld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35F788-0C0A-4520-8032-161ADFD5B66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/>
              <a:t>Materials and methods</a:t>
            </a:r>
            <a:endParaRPr lang="fr-FR" sz="28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ACB7D2-EAF5-8B3E-F26D-128AB5E1B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3" t="12639" r="28033" b="24331"/>
          <a:stretch/>
        </p:blipFill>
        <p:spPr>
          <a:xfrm>
            <a:off x="10271113" y="316465"/>
            <a:ext cx="1181418" cy="11525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3F1244-6229-7341-16E5-EC90B65ACAFC}"/>
              </a:ext>
            </a:extLst>
          </p:cNvPr>
          <p:cNvSpPr txBox="1"/>
          <p:nvPr/>
        </p:nvSpPr>
        <p:spPr>
          <a:xfrm>
            <a:off x="1660441" y="2242722"/>
            <a:ext cx="8716094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fr-FR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b="1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harmonization</a:t>
            </a:r>
            <a:endParaRPr lang="fr-FR" b="1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World </a:t>
            </a:r>
            <a:r>
              <a:rPr lang="fr-FR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Geodetic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System (WGS84) </a:t>
            </a:r>
            <a:r>
              <a:rPr lang="fr-FR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coordinate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system,</a:t>
            </a:r>
          </a:p>
          <a:p>
            <a:pPr>
              <a:lnSpc>
                <a:spcPct val="200000"/>
              </a:lnSpc>
            </a:pP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FR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Resampled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fr-FR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disaggregated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 </a:t>
            </a:r>
            <a:r>
              <a:rPr lang="fr-FR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resolution</a:t>
            </a:r>
            <a:r>
              <a:rPr lang="fr-FR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800 m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7D720CE3-9778-634C-6F12-D3B5D963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6" y="5031342"/>
            <a:ext cx="1076577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Logo - PNG y Vector">
            <a:extLst>
              <a:ext uri="{FF2B5EF4-FFF2-40B4-BE49-F238E27FC236}">
                <a16:creationId xmlns:a16="http://schemas.microsoft.com/office/drawing/2014/main" id="{B07D89F0-CE15-DFE3-7FAD-D5F5C4EA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87" y="5031342"/>
            <a:ext cx="1069298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24">
            <a:extLst>
              <a:ext uri="{FF2B5EF4-FFF2-40B4-BE49-F238E27FC236}">
                <a16:creationId xmlns:a16="http://schemas.microsoft.com/office/drawing/2014/main" id="{135BBDBF-97BF-C5F7-9381-0A768D3BE522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	Environmental data collection</a:t>
            </a:r>
            <a:endParaRPr lang="fr-FR" sz="20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39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46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6D1245-D8BD-42B0-A49C-36650733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75" y="1429474"/>
            <a:ext cx="2818819" cy="2377440"/>
          </a:xfrm>
          <a:prstGeom prst="rect">
            <a:avLst/>
          </a:prstGeom>
        </p:spPr>
      </p:pic>
      <p:sp>
        <p:nvSpPr>
          <p:cNvPr id="4" name="ZoneTexte 24">
            <a:extLst>
              <a:ext uri="{FF2B5EF4-FFF2-40B4-BE49-F238E27FC236}">
                <a16:creationId xmlns:a16="http://schemas.microsoft.com/office/drawing/2014/main" id="{97CC8933-6F61-7D21-979B-6106570575F3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3.	Data </a:t>
            </a:r>
            <a:r>
              <a:rPr lang="fr-FR" sz="2000" b="1" dirty="0" err="1">
                <a:solidFill>
                  <a:srgbClr val="7030A0"/>
                </a:solidFill>
              </a:rPr>
              <a:t>cleaning</a:t>
            </a:r>
            <a:endParaRPr lang="fr-FR" sz="20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E9599-8380-AF0F-15D4-A4BDCBC65F4A}"/>
              </a:ext>
            </a:extLst>
          </p:cNvPr>
          <p:cNvSpPr txBox="1"/>
          <p:nvPr/>
        </p:nvSpPr>
        <p:spPr>
          <a:xfrm>
            <a:off x="5062330" y="955082"/>
            <a:ext cx="6291470" cy="246805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cs typeface="Calibri" panose="020F0502020204030204" pitchFamily="34" charset="0"/>
              </a:rPr>
              <a:t>Removal of NAs and outliers (Grubbs' test, 0.05 threshold)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cs typeface="Calibri" panose="020F0502020204030204" pitchFamily="34" charset="0"/>
              </a:rPr>
              <a:t>Categorical variables: Binary transformation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cs typeface="Calibri" panose="020F0502020204030204" pitchFamily="34" charset="0"/>
              </a:rPr>
              <a:t>Numerical variables: Standardized transformation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>
                <a:cs typeface="Calibri" panose="020F0502020204030204" pitchFamily="34" charset="0"/>
              </a:rPr>
              <a:t>Abundance and biomass: Square root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778708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47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pic>
        <p:nvPicPr>
          <p:cNvPr id="2" name="Image 1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3CC38E6B-B408-3683-F6DE-1E88F6FAED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42" y="2288371"/>
            <a:ext cx="10344275" cy="44331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148E543-F52A-17A8-404D-02C817DAC582}"/>
              </a:ext>
            </a:extLst>
          </p:cNvPr>
          <p:cNvSpPr txBox="1"/>
          <p:nvPr/>
        </p:nvSpPr>
        <p:spPr>
          <a:xfrm>
            <a:off x="751342" y="1219242"/>
            <a:ext cx="10709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  <a:cs typeface="Calibri" panose="020F0502020204030204" pitchFamily="34" charset="0"/>
              </a:rPr>
              <a:t>Strong predictive performance of RF and GBM on earthworm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259B3-2EA5-69E7-52CD-7FE793C187E5}"/>
              </a:ext>
            </a:extLst>
          </p:cNvPr>
          <p:cNvSpPr txBox="1"/>
          <p:nvPr/>
        </p:nvSpPr>
        <p:spPr>
          <a:xfrm>
            <a:off x="1493331" y="2042745"/>
            <a:ext cx="96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030A0"/>
                </a:solidFill>
              </a:rPr>
              <a:t>     RF 		                                  RF		                          GBM</a:t>
            </a:r>
          </a:p>
        </p:txBody>
      </p:sp>
    </p:spTree>
    <p:extLst>
      <p:ext uri="{BB962C8B-B14F-4D97-AF65-F5344CB8AC3E}">
        <p14:creationId xmlns:p14="http://schemas.microsoft.com/office/powerpoint/2010/main" val="4271572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>
            <a:extLst>
              <a:ext uri="{FF2B5EF4-FFF2-40B4-BE49-F238E27FC236}">
                <a16:creationId xmlns:a16="http://schemas.microsoft.com/office/drawing/2014/main" id="{9A54836D-8C80-CF72-DD35-54A75E01B4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371600"/>
            <a:ext cx="8631895" cy="5486400"/>
          </a:xfrm>
          <a:prstGeom prst="rect">
            <a:avLst/>
          </a:prstGeom>
          <a:ln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48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0D4B81-90BD-4CFE-8992-1176A70514B3}"/>
              </a:ext>
            </a:extLst>
          </p:cNvPr>
          <p:cNvSpPr txBox="1"/>
          <p:nvPr/>
        </p:nvSpPr>
        <p:spPr>
          <a:xfrm>
            <a:off x="751343" y="955082"/>
            <a:ext cx="830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Predicted spatial distribution of earthworm total biomass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63131-3CEA-30C7-A934-B559F3A78157}"/>
              </a:ext>
            </a:extLst>
          </p:cNvPr>
          <p:cNvSpPr txBox="1"/>
          <p:nvPr/>
        </p:nvSpPr>
        <p:spPr>
          <a:xfrm>
            <a:off x="8124373" y="5216783"/>
            <a:ext cx="3474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More grasslands plots were in the west, while forests and vineyards were more abundant in the east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38B5F-7D4C-F76D-E124-E87CB6802828}"/>
              </a:ext>
            </a:extLst>
          </p:cNvPr>
          <p:cNvSpPr txBox="1"/>
          <p:nvPr/>
        </p:nvSpPr>
        <p:spPr>
          <a:xfrm>
            <a:off x="8124373" y="1895323"/>
            <a:ext cx="3474720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Earthworm community was more abundant in the northwest and center of France</a:t>
            </a:r>
          </a:p>
        </p:txBody>
      </p:sp>
    </p:spTree>
    <p:extLst>
      <p:ext uri="{BB962C8B-B14F-4D97-AF65-F5344CB8AC3E}">
        <p14:creationId xmlns:p14="http://schemas.microsoft.com/office/powerpoint/2010/main" val="3525610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3.png">
            <a:extLst>
              <a:ext uri="{FF2B5EF4-FFF2-40B4-BE49-F238E27FC236}">
                <a16:creationId xmlns:a16="http://schemas.microsoft.com/office/drawing/2014/main" id="{418E8375-94CE-3927-5B31-9D827AC5D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320503"/>
            <a:ext cx="8631895" cy="5486400"/>
          </a:xfrm>
          <a:prstGeom prst="rect">
            <a:avLst/>
          </a:prstGeom>
          <a:ln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49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0D4B81-90BD-4CFE-8992-1176A70514B3}"/>
              </a:ext>
            </a:extLst>
          </p:cNvPr>
          <p:cNvSpPr txBox="1"/>
          <p:nvPr/>
        </p:nvSpPr>
        <p:spPr>
          <a:xfrm>
            <a:off x="751343" y="955082"/>
            <a:ext cx="830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Predicted spatial distribution of earthworm total taxonomic richness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B0995-46E7-9619-63E9-41D8E52386BC}"/>
              </a:ext>
            </a:extLst>
          </p:cNvPr>
          <p:cNvSpPr txBox="1"/>
          <p:nvPr/>
        </p:nvSpPr>
        <p:spPr>
          <a:xfrm>
            <a:off x="8124373" y="4674854"/>
            <a:ext cx="3474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Eastward: continental climate with harsher summers and winters </a:t>
            </a:r>
            <a:r>
              <a:rPr lang="en-US" sz="1100" dirty="0"/>
              <a:t>(Joly et al., 2010)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F2828-48E4-9014-C7C5-919B78638551}"/>
              </a:ext>
            </a:extLst>
          </p:cNvPr>
          <p:cNvSpPr txBox="1"/>
          <p:nvPr/>
        </p:nvSpPr>
        <p:spPr>
          <a:xfrm>
            <a:off x="8124373" y="1895323"/>
            <a:ext cx="3474720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Earthworm community was more abundant in the northwest and center of France</a:t>
            </a:r>
          </a:p>
        </p:txBody>
      </p:sp>
    </p:spTree>
    <p:extLst>
      <p:ext uri="{BB962C8B-B14F-4D97-AF65-F5344CB8AC3E}">
        <p14:creationId xmlns:p14="http://schemas.microsoft.com/office/powerpoint/2010/main" val="45701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5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41B18CC-D293-3482-C3A2-142AC69D5D9E}"/>
              </a:ext>
            </a:extLst>
          </p:cNvPr>
          <p:cNvSpPr txBox="1"/>
          <p:nvPr/>
        </p:nvSpPr>
        <p:spPr>
          <a:xfrm>
            <a:off x="0" y="21444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2F2D930-ACB0-E5D0-DA3A-FAF8A1A58406}"/>
              </a:ext>
            </a:extLst>
          </p:cNvPr>
          <p:cNvSpPr txBox="1"/>
          <p:nvPr/>
        </p:nvSpPr>
        <p:spPr>
          <a:xfrm>
            <a:off x="0" y="1097443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Effects of anthropic and environmental factors on earthworms </a:t>
            </a:r>
            <a:endParaRPr lang="fr-FR" b="1" dirty="0">
              <a:cs typeface="Calibri" panose="020F050202020403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C27070C-994C-7C97-47FA-47878BAE58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38773"/>
              </p:ext>
            </p:extLst>
          </p:nvPr>
        </p:nvGraphicFramePr>
        <p:xfrm>
          <a:off x="-1236206" y="1595045"/>
          <a:ext cx="7728446" cy="4917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 4">
            <a:extLst>
              <a:ext uri="{FF2B5EF4-FFF2-40B4-BE49-F238E27FC236}">
                <a16:creationId xmlns:a16="http://schemas.microsoft.com/office/drawing/2014/main" id="{D81CEFD3-FE84-F693-52FB-EC77C2432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697" y="1973748"/>
            <a:ext cx="2139494" cy="914400"/>
          </a:xfrm>
          <a:prstGeom prst="rect">
            <a:avLst/>
          </a:prstGeom>
        </p:spPr>
      </p:pic>
      <p:pic>
        <p:nvPicPr>
          <p:cNvPr id="13" name="Image 8">
            <a:extLst>
              <a:ext uri="{FF2B5EF4-FFF2-40B4-BE49-F238E27FC236}">
                <a16:creationId xmlns:a16="http://schemas.microsoft.com/office/drawing/2014/main" id="{D8B5A116-4B62-6C21-3E35-E867C2B23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7996" y="2929721"/>
            <a:ext cx="1632723" cy="914400"/>
          </a:xfrm>
          <a:prstGeom prst="rect">
            <a:avLst/>
          </a:prstGeom>
        </p:spPr>
      </p:pic>
      <p:pic>
        <p:nvPicPr>
          <p:cNvPr id="15" name="Image 11">
            <a:extLst>
              <a:ext uri="{FF2B5EF4-FFF2-40B4-BE49-F238E27FC236}">
                <a16:creationId xmlns:a16="http://schemas.microsoft.com/office/drawing/2014/main" id="{A6C47F7D-84E8-F7DE-E262-9377D08115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1799" y="2929721"/>
            <a:ext cx="1916206" cy="914400"/>
          </a:xfrm>
          <a:prstGeom prst="rect">
            <a:avLst/>
          </a:prstGeom>
        </p:spPr>
      </p:pic>
      <p:pic>
        <p:nvPicPr>
          <p:cNvPr id="17" name="Image 13">
            <a:extLst>
              <a:ext uri="{FF2B5EF4-FFF2-40B4-BE49-F238E27FC236}">
                <a16:creationId xmlns:a16="http://schemas.microsoft.com/office/drawing/2014/main" id="{2A8D7433-5C69-E5B3-0B89-F7AC4A9FC5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7899072">
            <a:off x="7167149" y="2500444"/>
            <a:ext cx="1601608" cy="914400"/>
          </a:xfrm>
          <a:prstGeom prst="rect">
            <a:avLst/>
          </a:prstGeom>
        </p:spPr>
      </p:pic>
      <p:pic>
        <p:nvPicPr>
          <p:cNvPr id="19" name="Image 15">
            <a:extLst>
              <a:ext uri="{FF2B5EF4-FFF2-40B4-BE49-F238E27FC236}">
                <a16:creationId xmlns:a16="http://schemas.microsoft.com/office/drawing/2014/main" id="{35B0CA40-A934-D8EC-D480-CA09C134FB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4896" y="1968949"/>
            <a:ext cx="2509555" cy="914400"/>
          </a:xfrm>
          <a:prstGeom prst="rect">
            <a:avLst/>
          </a:prstGeom>
        </p:spPr>
      </p:pic>
      <p:pic>
        <p:nvPicPr>
          <p:cNvPr id="23" name="Image 26">
            <a:extLst>
              <a:ext uri="{FF2B5EF4-FFF2-40B4-BE49-F238E27FC236}">
                <a16:creationId xmlns:a16="http://schemas.microsoft.com/office/drawing/2014/main" id="{CDE91E88-4D24-F9EB-48C6-4051BBD94B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97257" y="3889313"/>
            <a:ext cx="4420391" cy="9144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3BBD0FC-9237-642C-8B3F-23B2801D66AD}"/>
              </a:ext>
            </a:extLst>
          </p:cNvPr>
          <p:cNvSpPr/>
          <p:nvPr/>
        </p:nvSpPr>
        <p:spPr>
          <a:xfrm>
            <a:off x="9667597" y="318673"/>
            <a:ext cx="1282981" cy="1395898"/>
          </a:xfrm>
          <a:prstGeom prst="ellipse">
            <a:avLst/>
          </a:prstGeom>
          <a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23154C-8AE3-7FB4-29F3-F36980368A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435565">
            <a:off x="7315358" y="3747491"/>
            <a:ext cx="2729527" cy="722192"/>
          </a:xfrm>
          <a:prstGeom prst="rect">
            <a:avLst/>
          </a:prstGeom>
        </p:spPr>
      </p:pic>
      <p:pic>
        <p:nvPicPr>
          <p:cNvPr id="21" name="Image 24">
            <a:extLst>
              <a:ext uri="{FF2B5EF4-FFF2-40B4-BE49-F238E27FC236}">
                <a16:creationId xmlns:a16="http://schemas.microsoft.com/office/drawing/2014/main" id="{28FE47A2-728B-5C3A-C661-E1C436518B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9342920">
            <a:off x="9745820" y="3269267"/>
            <a:ext cx="1932147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14FB7-4681-A9C6-482B-E85A79FE2F8D}"/>
              </a:ext>
            </a:extLst>
          </p:cNvPr>
          <p:cNvSpPr txBox="1"/>
          <p:nvPr/>
        </p:nvSpPr>
        <p:spPr>
          <a:xfrm>
            <a:off x="1377699" y="1783747"/>
            <a:ext cx="250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Continental &amp; Global </a:t>
            </a:r>
          </a:p>
          <a:p>
            <a:pPr algn="ctr"/>
            <a:r>
              <a:rPr lang="en-US" sz="1400" dirty="0"/>
              <a:t>(Climate and land use)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19BC7-DBC2-F71A-F97A-4CCB6169666A}"/>
              </a:ext>
            </a:extLst>
          </p:cNvPr>
          <p:cNvSpPr txBox="1"/>
          <p:nvPr/>
        </p:nvSpPr>
        <p:spPr>
          <a:xfrm>
            <a:off x="1746737" y="3870442"/>
            <a:ext cx="1771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Regional scale </a:t>
            </a:r>
            <a:r>
              <a:rPr lang="en-US" sz="1400" dirty="0"/>
              <a:t>(soil properties)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73558-1B9A-EB4F-C933-2E631B576874}"/>
              </a:ext>
            </a:extLst>
          </p:cNvPr>
          <p:cNvSpPr txBox="1"/>
          <p:nvPr/>
        </p:nvSpPr>
        <p:spPr>
          <a:xfrm>
            <a:off x="1746737" y="2868715"/>
            <a:ext cx="1771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chemeClr val="bg1"/>
                </a:solidFill>
              </a:rPr>
              <a:t>National scale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7CD9F-78C1-EEA4-0760-5D8CD203CB41}"/>
              </a:ext>
            </a:extLst>
          </p:cNvPr>
          <p:cNvSpPr txBox="1"/>
          <p:nvPr/>
        </p:nvSpPr>
        <p:spPr>
          <a:xfrm>
            <a:off x="1772137" y="5101222"/>
            <a:ext cx="17206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scale </a:t>
            </a:r>
            <a:r>
              <a:rPr lang="en-US" sz="1400" dirty="0"/>
              <a:t>(management practices)</a:t>
            </a:r>
          </a:p>
        </p:txBody>
      </p:sp>
      <p:sp>
        <p:nvSpPr>
          <p:cNvPr id="8" name="ZoneTexte 29">
            <a:extLst>
              <a:ext uri="{FF2B5EF4-FFF2-40B4-BE49-F238E27FC236}">
                <a16:creationId xmlns:a16="http://schemas.microsoft.com/office/drawing/2014/main" id="{1C358597-88F9-694C-3E78-72B53195DB0C}"/>
              </a:ext>
            </a:extLst>
          </p:cNvPr>
          <p:cNvSpPr txBox="1"/>
          <p:nvPr/>
        </p:nvSpPr>
        <p:spPr>
          <a:xfrm>
            <a:off x="5773856" y="5190108"/>
            <a:ext cx="5867494" cy="12734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One type of predictive modeling algorithm		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Model results vary significantly by modeling algorithms </a:t>
            </a:r>
            <a:r>
              <a:rPr lang="da-DK" sz="1100" dirty="0"/>
              <a:t>(Elith et al., 2006; Elith and Graham, 2009; Oppel et al., 2012; Li and Wang, 2013)</a:t>
            </a:r>
            <a:endParaRPr 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685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5.png">
            <a:extLst>
              <a:ext uri="{FF2B5EF4-FFF2-40B4-BE49-F238E27FC236}">
                <a16:creationId xmlns:a16="http://schemas.microsoft.com/office/drawing/2014/main" id="{C38AF450-D9A1-5681-1A7A-EBCC92FB3B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355192"/>
            <a:ext cx="8631891" cy="5486400"/>
          </a:xfrm>
          <a:prstGeom prst="rect">
            <a:avLst/>
          </a:prstGeom>
          <a:ln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50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0D4B81-90BD-4CFE-8992-1176A70514B3}"/>
              </a:ext>
            </a:extLst>
          </p:cNvPr>
          <p:cNvSpPr txBox="1"/>
          <p:nvPr/>
        </p:nvSpPr>
        <p:spPr>
          <a:xfrm>
            <a:off x="751343" y="955082"/>
            <a:ext cx="830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Predicted spatial distribution of earthworm diversity</a:t>
            </a:r>
          </a:p>
        </p:txBody>
      </p:sp>
    </p:spTree>
    <p:extLst>
      <p:ext uri="{BB962C8B-B14F-4D97-AF65-F5344CB8AC3E}">
        <p14:creationId xmlns:p14="http://schemas.microsoft.com/office/powerpoint/2010/main" val="2192917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51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126E7-D747-47C0-0C72-F18F7465CE2E}"/>
              </a:ext>
            </a:extLst>
          </p:cNvPr>
          <p:cNvSpPr txBox="1"/>
          <p:nvPr/>
        </p:nvSpPr>
        <p:spPr>
          <a:xfrm>
            <a:off x="1625600" y="1072358"/>
            <a:ext cx="848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Important effect of land use followed by soil location, climate and soil properties</a:t>
            </a:r>
            <a:endParaRPr lang="fr-FR" b="1" dirty="0">
              <a:solidFill>
                <a:srgbClr val="7030A0"/>
              </a:solidFill>
            </a:endParaRPr>
          </a:p>
        </p:txBody>
      </p:sp>
      <p:pic>
        <p:nvPicPr>
          <p:cNvPr id="3" name="image6.png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A0E55C0E-1539-4834-77F4-EAF441DE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31" y="1894840"/>
            <a:ext cx="7434260" cy="457200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6FABC-B1C6-F84A-1F1A-6093085F8B69}"/>
              </a:ext>
            </a:extLst>
          </p:cNvPr>
          <p:cNvSpPr txBox="1"/>
          <p:nvPr/>
        </p:nvSpPr>
        <p:spPr>
          <a:xfrm>
            <a:off x="7345987" y="2538551"/>
            <a:ext cx="4642813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</a:rPr>
              <a:t>Spatial variables may obscure climatic variables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sz="1800" dirty="0">
                <a:effectLst/>
              </a:rPr>
              <a:t>ositive effect of precipitation on earthworm communities </a:t>
            </a:r>
            <a:r>
              <a:rPr lang="en-US" sz="1100" dirty="0">
                <a:effectLst/>
              </a:rPr>
              <a:t>(</a:t>
            </a:r>
            <a:r>
              <a:rPr lang="da-DK" sz="1100" dirty="0">
                <a:effectLst/>
              </a:rPr>
              <a:t>Rutgers et al., 2016; Salako et al., 2023; Zeiss et al., 2024)</a:t>
            </a:r>
            <a:endParaRPr lang="en-US" sz="11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41FA0-354D-C184-CBA5-44DB92BA7B2D}"/>
              </a:ext>
            </a:extLst>
          </p:cNvPr>
          <p:cNvSpPr txBox="1"/>
          <p:nvPr/>
        </p:nvSpPr>
        <p:spPr>
          <a:xfrm>
            <a:off x="7345987" y="4503095"/>
            <a:ext cx="4480560" cy="17331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Increased extreme precipitation can cause soil animal mortality, soil erosion, and habitat impairment </a:t>
            </a:r>
            <a:r>
              <a:rPr lang="en-US" sz="1100" dirty="0"/>
              <a:t>(Bates et al., 2008; Thakur et al., 2018; Nearing et al., 2004; Singh et al., 2019)</a:t>
            </a:r>
          </a:p>
        </p:txBody>
      </p:sp>
    </p:spTree>
    <p:extLst>
      <p:ext uri="{BB962C8B-B14F-4D97-AF65-F5344CB8AC3E}">
        <p14:creationId xmlns:p14="http://schemas.microsoft.com/office/powerpoint/2010/main" val="2254019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52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3505899-5113-4328-9E25-F3F31C138E79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err="1">
                <a:cs typeface="Calibri" panose="020F0502020204030204" pitchFamily="34" charset="0"/>
              </a:rPr>
              <a:t>Results</a:t>
            </a:r>
            <a:r>
              <a:rPr lang="fr-FR" sz="2800" b="1" dirty="0">
                <a:cs typeface="Calibri" panose="020F0502020204030204" pitchFamily="34" charset="0"/>
              </a:rPr>
              <a:t> and discussions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126E7-D747-47C0-0C72-F18F7465CE2E}"/>
              </a:ext>
            </a:extLst>
          </p:cNvPr>
          <p:cNvSpPr txBox="1"/>
          <p:nvPr/>
        </p:nvSpPr>
        <p:spPr>
          <a:xfrm>
            <a:off x="1625600" y="1072358"/>
            <a:ext cx="848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Important effect of land use followed by soil location, climate and soil properties</a:t>
            </a:r>
            <a:endParaRPr lang="fr-FR" b="1" dirty="0">
              <a:solidFill>
                <a:srgbClr val="7030A0"/>
              </a:solidFill>
            </a:endParaRPr>
          </a:p>
        </p:txBody>
      </p:sp>
      <p:pic>
        <p:nvPicPr>
          <p:cNvPr id="3" name="image6.png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A0E55C0E-1539-4834-77F4-EAF441DE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9231" y="1894840"/>
            <a:ext cx="7434260" cy="4572000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41FA0-354D-C184-CBA5-44DB92BA7B2D}"/>
              </a:ext>
            </a:extLst>
          </p:cNvPr>
          <p:cNvSpPr txBox="1"/>
          <p:nvPr/>
        </p:nvSpPr>
        <p:spPr>
          <a:xfrm>
            <a:off x="7339637" y="3600591"/>
            <a:ext cx="4754880" cy="24347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/>
              <a:t>High </a:t>
            </a:r>
            <a:r>
              <a:rPr lang="en-US" dirty="0" err="1"/>
              <a:t>CaCO</a:t>
            </a:r>
            <a:r>
              <a:rPr lang="en-US" dirty="0"/>
              <a:t>₃ levels are toxic to earthworms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ea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ncreased nitrogen boosts primary production </a:t>
            </a:r>
            <a:r>
              <a:rPr lang="en-US" sz="1100" dirty="0">
                <a:effectLst/>
                <a:ea typeface="Times New Roman" panose="02020603050405020304" pitchFamily="18" charset="0"/>
              </a:rPr>
              <a:t>(</a:t>
            </a:r>
            <a:r>
              <a:rPr lang="en-US" sz="1100" dirty="0" err="1">
                <a:effectLst/>
                <a:ea typeface="Times New Roman" panose="02020603050405020304" pitchFamily="18" charset="0"/>
              </a:rPr>
              <a:t>Iordache</a:t>
            </a:r>
            <a:r>
              <a:rPr lang="en-US" sz="1100" dirty="0">
                <a:effectLst/>
                <a:ea typeface="Times New Roman" panose="02020603050405020304" pitchFamily="18" charset="0"/>
              </a:rPr>
              <a:t>, 2010; </a:t>
            </a:r>
            <a:r>
              <a:rPr lang="en-US" sz="1100" dirty="0" err="1">
                <a:effectLst/>
                <a:ea typeface="Times New Roman" panose="02020603050405020304" pitchFamily="18" charset="0"/>
              </a:rPr>
              <a:t>Niswati</a:t>
            </a:r>
            <a:r>
              <a:rPr lang="en-US" sz="1100" dirty="0">
                <a:effectLst/>
                <a:ea typeface="Times New Roman" panose="02020603050405020304" pitchFamily="18" charset="0"/>
              </a:rPr>
              <a:t> et al., 2022)</a:t>
            </a:r>
          </a:p>
          <a:p>
            <a:pPr algn="just"/>
            <a:endParaRPr lang="en-US" dirty="0">
              <a:ea typeface="Times New Roman" panose="02020603050405020304" pitchFamily="18" charset="0"/>
            </a:endParaRPr>
          </a:p>
          <a:p>
            <a:pPr algn="just"/>
            <a:r>
              <a:rPr lang="en-US" dirty="0"/>
              <a:t>Finer and denser textures are more easily ingested by geophages </a:t>
            </a:r>
            <a:r>
              <a:rPr lang="en-US" sz="1100" dirty="0"/>
              <a:t>(Perreault and Whalen, 2006)</a:t>
            </a:r>
            <a:endParaRPr lang="en-US" dirty="0"/>
          </a:p>
          <a:p>
            <a:pPr algn="just"/>
            <a:endParaRPr lang="en-US" dirty="0">
              <a:ea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10143-C670-8A98-9452-F23C57A2BBB7}"/>
              </a:ext>
            </a:extLst>
          </p:cNvPr>
          <p:cNvSpPr txBox="1"/>
          <p:nvPr/>
        </p:nvSpPr>
        <p:spPr>
          <a:xfrm>
            <a:off x="7345987" y="2367239"/>
            <a:ext cx="41148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Clay-loam soils rich in nitrogen and low in </a:t>
            </a:r>
            <a:r>
              <a:rPr lang="en-US" b="1" dirty="0" err="1"/>
              <a:t>CaCO</a:t>
            </a:r>
            <a:r>
              <a:rPr lang="en-US" b="1" dirty="0"/>
              <a:t>₃ favor earthworms</a:t>
            </a:r>
          </a:p>
        </p:txBody>
      </p:sp>
    </p:spTree>
    <p:extLst>
      <p:ext uri="{BB962C8B-B14F-4D97-AF65-F5344CB8AC3E}">
        <p14:creationId xmlns:p14="http://schemas.microsoft.com/office/powerpoint/2010/main" val="4239114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53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B3A4E4D-5CB6-D967-0110-8CD0D7D39D22}"/>
                  </a:ext>
                </a:extLst>
              </p:cNvPr>
              <p:cNvSpPr txBox="1"/>
              <p:nvPr/>
            </p:nvSpPr>
            <p:spPr>
              <a:xfrm>
                <a:off x="4882418" y="1975597"/>
                <a:ext cx="764567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𝑟𝑎𝑛𝑑𝑜𝑚𝐹𝑜𝑟𝑒𝑠𝑡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𝑟𝑒𝑝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],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[[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𝑟𝑒𝑝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]],</m:t>
                      </m:r>
                    </m:oMath>
                  </m:oMathPara>
                </a14:m>
                <a:endParaRPr lang="en-US" sz="1600" i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𝑖𝑚𝑝𝑜𝑟𝑡𝑎𝑛𝑐𝑒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𝑇𝑅𝑈𝐸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6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6B3A4E4D-5CB6-D967-0110-8CD0D7D39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18" y="1975597"/>
                <a:ext cx="764567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1016BA2A-A961-75FC-6DF4-8A653C1F3266}"/>
              </a:ext>
            </a:extLst>
          </p:cNvPr>
          <p:cNvSpPr txBox="1"/>
          <p:nvPr/>
        </p:nvSpPr>
        <p:spPr>
          <a:xfrm>
            <a:off x="4482134" y="2884079"/>
            <a:ext cx="71646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cs typeface="Calibri" panose="020F0502020204030204" pitchFamily="34" charset="0"/>
              </a:rPr>
              <a:t>RF model tuning by </a:t>
            </a:r>
            <a:r>
              <a:rPr lang="fr-FR" dirty="0" err="1">
                <a:cs typeface="Calibri" panose="020F0502020204030204" pitchFamily="34" charset="0"/>
              </a:rPr>
              <a:t>grid</a:t>
            </a:r>
            <a:endParaRPr lang="fr-FR" dirty="0">
              <a:cs typeface="Calibri" panose="020F0502020204030204" pitchFamily="34" charset="0"/>
            </a:endParaRPr>
          </a:p>
          <a:p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 err="1">
                <a:cs typeface="Calibri" panose="020F0502020204030204" pitchFamily="34" charset="0"/>
              </a:rPr>
              <a:t>ntree</a:t>
            </a:r>
            <a:r>
              <a:rPr lang="fr-FR" dirty="0">
                <a:cs typeface="Calibri" panose="020F0502020204030204" pitchFamily="34" charset="0"/>
              </a:rPr>
              <a:t> = </a:t>
            </a:r>
            <a:r>
              <a:rPr lang="en-US" dirty="0">
                <a:cs typeface="Calibri" panose="020F0502020204030204" pitchFamily="34" charset="0"/>
              </a:rPr>
              <a:t>100 to 2000 in increments of 200</a:t>
            </a:r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 err="1">
                <a:cs typeface="Calibri" panose="020F0502020204030204" pitchFamily="34" charset="0"/>
              </a:rPr>
              <a:t>mtry</a:t>
            </a:r>
            <a:r>
              <a:rPr lang="fr-FR" dirty="0">
                <a:cs typeface="Calibri" panose="020F0502020204030204" pitchFamily="34" charset="0"/>
              </a:rPr>
              <a:t> = </a:t>
            </a:r>
            <a:r>
              <a:rPr lang="en-US" dirty="0">
                <a:cs typeface="Calibri" panose="020F0502020204030204" pitchFamily="34" charset="0"/>
              </a:rPr>
              <a:t>2 to 10 in increments of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 err="1">
                <a:cs typeface="Calibri" panose="020F0502020204030204" pitchFamily="34" charset="0"/>
              </a:rPr>
              <a:t>maxnodes</a:t>
            </a:r>
            <a:r>
              <a:rPr lang="fr-FR" dirty="0">
                <a:cs typeface="Calibri" panose="020F0502020204030204" pitchFamily="34" charset="0"/>
              </a:rPr>
              <a:t> = </a:t>
            </a:r>
            <a:r>
              <a:rPr lang="en-US" dirty="0">
                <a:cs typeface="Calibri" panose="020F0502020204030204" pitchFamily="34" charset="0"/>
              </a:rPr>
              <a:t>NULL and 2 to 15 in increments of 1</a:t>
            </a:r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AD3604C-29AC-F23B-E69E-5B7913152BDF}"/>
              </a:ext>
            </a:extLst>
          </p:cNvPr>
          <p:cNvSpPr txBox="1"/>
          <p:nvPr/>
        </p:nvSpPr>
        <p:spPr>
          <a:xfrm>
            <a:off x="4482134" y="154361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cs typeface="Calibri" panose="020F0502020204030204" pitchFamily="34" charset="0"/>
              </a:rPr>
              <a:t>Default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3FBBFC3-895A-1B7B-9B75-F72AA09287E9}"/>
                  </a:ext>
                </a:extLst>
              </p:cNvPr>
              <p:cNvSpPr txBox="1"/>
              <p:nvPr/>
            </p:nvSpPr>
            <p:spPr>
              <a:xfrm>
                <a:off x="4608196" y="5280832"/>
                <a:ext cx="6912555" cy="823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𝑟𝑎𝑛𝑑𝑜𝑚𝐹𝑜𝑟𝑒𝑠𝑡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𝑟𝑒𝑝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],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[[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𝑟𝑒𝑝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]],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𝑚𝑡𝑟𝑦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= 3,</m:t>
                      </m:r>
                    </m:oMath>
                  </m:oMathPara>
                </a14:m>
                <a:endParaRPr lang="en-US" sz="1600" i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𝑛𝑡𝑟𝑒𝑒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= 500,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𝑚𝑎𝑥𝑛𝑜𝑑𝑒𝑠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𝑁𝑈𝐿𝐿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𝑖𝑚𝑝𝑜𝑟𝑡𝑎𝑛𝑐𝑒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𝑇𝑅𝑈𝐸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3FBBFC3-895A-1B7B-9B75-F72AA092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196" y="5280832"/>
                <a:ext cx="6912555" cy="823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e 9">
            <a:extLst>
              <a:ext uri="{FF2B5EF4-FFF2-40B4-BE49-F238E27FC236}">
                <a16:creationId xmlns:a16="http://schemas.microsoft.com/office/drawing/2014/main" id="{68869F77-E610-3F5C-2F3D-7A23A906A2D2}"/>
              </a:ext>
            </a:extLst>
          </p:cNvPr>
          <p:cNvGrpSpPr/>
          <p:nvPr/>
        </p:nvGrpSpPr>
        <p:grpSpPr>
          <a:xfrm>
            <a:off x="677662" y="2693329"/>
            <a:ext cx="2216521" cy="2399560"/>
            <a:chOff x="4765256" y="3784821"/>
            <a:chExt cx="1590624" cy="1797809"/>
          </a:xfrm>
        </p:grpSpPr>
        <p:pic>
          <p:nvPicPr>
            <p:cNvPr id="19" name="Image 11">
              <a:extLst>
                <a:ext uri="{FF2B5EF4-FFF2-40B4-BE49-F238E27FC236}">
                  <a16:creationId xmlns:a16="http://schemas.microsoft.com/office/drawing/2014/main" id="{2C3B9B7E-DC2D-C5A2-C85C-CD785837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3794760"/>
              <a:ext cx="703245" cy="640080"/>
            </a:xfrm>
            <a:prstGeom prst="rect">
              <a:avLst/>
            </a:prstGeom>
          </p:spPr>
        </p:pic>
        <p:pic>
          <p:nvPicPr>
            <p:cNvPr id="20" name="Image 12">
              <a:extLst>
                <a:ext uri="{FF2B5EF4-FFF2-40B4-BE49-F238E27FC236}">
                  <a16:creationId xmlns:a16="http://schemas.microsoft.com/office/drawing/2014/main" id="{C842C459-9DD8-2AF4-EEDB-B83ABDDA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19864" y="4370128"/>
              <a:ext cx="700008" cy="637135"/>
            </a:xfrm>
            <a:prstGeom prst="rect">
              <a:avLst/>
            </a:prstGeom>
          </p:spPr>
        </p:pic>
        <p:pic>
          <p:nvPicPr>
            <p:cNvPr id="21" name="Image 13">
              <a:extLst>
                <a:ext uri="{FF2B5EF4-FFF2-40B4-BE49-F238E27FC236}">
                  <a16:creationId xmlns:a16="http://schemas.microsoft.com/office/drawing/2014/main" id="{579D0683-E72F-5159-18FA-965E5002D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65256" y="4906588"/>
              <a:ext cx="703245" cy="640080"/>
            </a:xfrm>
            <a:prstGeom prst="rect">
              <a:avLst/>
            </a:prstGeom>
          </p:spPr>
        </p:pic>
        <p:pic>
          <p:nvPicPr>
            <p:cNvPr id="22" name="Image 14">
              <a:extLst>
                <a:ext uri="{FF2B5EF4-FFF2-40B4-BE49-F238E27FC236}">
                  <a16:creationId xmlns:a16="http://schemas.microsoft.com/office/drawing/2014/main" id="{6BD589C5-04A4-8FB8-05B5-49E40668F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4942550"/>
              <a:ext cx="703245" cy="640080"/>
            </a:xfrm>
            <a:prstGeom prst="rect">
              <a:avLst/>
            </a:prstGeom>
          </p:spPr>
        </p:pic>
        <p:pic>
          <p:nvPicPr>
            <p:cNvPr id="23" name="Image 15">
              <a:extLst>
                <a:ext uri="{FF2B5EF4-FFF2-40B4-BE49-F238E27FC236}">
                  <a16:creationId xmlns:a16="http://schemas.microsoft.com/office/drawing/2014/main" id="{62B24242-543D-690B-C746-58F42914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8022" y="3784821"/>
              <a:ext cx="703245" cy="64008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3FE7C56-1FE6-47A5-F290-041F21C8B0D0}"/>
              </a:ext>
            </a:extLst>
          </p:cNvPr>
          <p:cNvSpPr txBox="1"/>
          <p:nvPr/>
        </p:nvSpPr>
        <p:spPr>
          <a:xfrm>
            <a:off x="671603" y="5280832"/>
            <a:ext cx="3030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cs typeface="Calibri" panose="020F0502020204030204" pitchFamily="34" charset="0"/>
              </a:rPr>
              <a:t>Random</a:t>
            </a:r>
            <a:r>
              <a:rPr lang="fr-FR" b="1" dirty="0">
                <a:cs typeface="Calibri" panose="020F0502020204030204" pitchFamily="34" charset="0"/>
              </a:rPr>
              <a:t> </a:t>
            </a:r>
            <a:r>
              <a:rPr lang="fr-FR" b="1" dirty="0" err="1">
                <a:cs typeface="Calibri" panose="020F0502020204030204" pitchFamily="34" charset="0"/>
              </a:rPr>
              <a:t>Forests</a:t>
            </a:r>
            <a:r>
              <a:rPr lang="fr-FR" b="1" dirty="0">
                <a:cs typeface="Calibri" panose="020F0502020204030204" pitchFamily="34" charset="0"/>
              </a:rPr>
              <a:t> (RF)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9CB04-64A0-2356-F09B-121AF9D8C747}"/>
              </a:ext>
            </a:extLst>
          </p:cNvPr>
          <p:cNvSpPr txBox="1"/>
          <p:nvPr/>
        </p:nvSpPr>
        <p:spPr>
          <a:xfrm>
            <a:off x="430375" y="2088083"/>
            <a:ext cx="371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Machine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learning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algorithms</a:t>
            </a:r>
            <a:endParaRPr lang="fr-FR" b="1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</p:txBody>
      </p:sp>
      <p:sp>
        <p:nvSpPr>
          <p:cNvPr id="4" name="ZoneTexte 24">
            <a:extLst>
              <a:ext uri="{FF2B5EF4-FFF2-40B4-BE49-F238E27FC236}">
                <a16:creationId xmlns:a16="http://schemas.microsoft.com/office/drawing/2014/main" id="{8A73EF3C-9D5E-68C7-757C-2C1E1B52EDEA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6.	Model </a:t>
            </a:r>
            <a:r>
              <a:rPr lang="fr-FR" sz="2000" b="1" dirty="0" err="1">
                <a:solidFill>
                  <a:srgbClr val="7030A0"/>
                </a:solidFill>
              </a:rPr>
              <a:t>fitting</a:t>
            </a:r>
            <a:r>
              <a:rPr lang="fr-FR" sz="2000" b="1" dirty="0">
                <a:solidFill>
                  <a:srgbClr val="7030A0"/>
                </a:solidFill>
              </a:rPr>
              <a:t> and calibration </a:t>
            </a:r>
          </a:p>
        </p:txBody>
      </p:sp>
    </p:spTree>
    <p:extLst>
      <p:ext uri="{BB962C8B-B14F-4D97-AF65-F5344CB8AC3E}">
        <p14:creationId xmlns:p14="http://schemas.microsoft.com/office/powerpoint/2010/main" val="162609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54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AD3604C-29AC-F23B-E69E-5B7913152BDF}"/>
              </a:ext>
            </a:extLst>
          </p:cNvPr>
          <p:cNvSpPr txBox="1"/>
          <p:nvPr/>
        </p:nvSpPr>
        <p:spPr>
          <a:xfrm>
            <a:off x="4472609" y="165287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cs typeface="Calibri" panose="020F0502020204030204" pitchFamily="34" charset="0"/>
              </a:rPr>
              <a:t>Default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9985E6E-E646-1BF0-FDEA-733E5189C6DB}"/>
                  </a:ext>
                </a:extLst>
              </p:cNvPr>
              <p:cNvSpPr txBox="1"/>
              <p:nvPr/>
            </p:nvSpPr>
            <p:spPr>
              <a:xfrm>
                <a:off x="4880113" y="2122815"/>
                <a:ext cx="76456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𝑔𝑏𝑚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~.,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=′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𝑔𝑎𝑢𝑠𝑠𝑖𝑎𝑛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sz="16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9985E6E-E646-1BF0-FDEA-733E5189C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113" y="2122815"/>
                <a:ext cx="7645676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9AF3414-E317-14DF-421F-F180BC78D598}"/>
                  </a:ext>
                </a:extLst>
              </p:cNvPr>
              <p:cNvSpPr txBox="1"/>
              <p:nvPr/>
            </p:nvSpPr>
            <p:spPr>
              <a:xfrm>
                <a:off x="4142843" y="5465498"/>
                <a:ext cx="793739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𝑔𝑏𝑚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~.,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 =′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𝑔𝑎𝑢𝑠𝑠𝑖𝑎𝑛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′,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𝑡𝑟𝑒𝑒𝑠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=1000,</m:t>
                      </m:r>
                    </m:oMath>
                  </m:oMathPara>
                </a14:m>
                <a:endParaRPr lang="en-US" sz="1600" i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𝑠h𝑟𝑖𝑛𝑘𝑎𝑔𝑒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 0.01,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𝑖𝑛𝑡𝑒𝑟𝑎𝑐𝑡𝑖𝑜𝑛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𝑑𝑒𝑝𝑡h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=5,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𝑚𝑖𝑛𝑜𝑏𝑠𝑖𝑛𝑛𝑜𝑑𝑒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=10)</m:t>
                      </m:r>
                    </m:oMath>
                  </m:oMathPara>
                </a14:m>
                <a:endParaRPr sz="160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9AF3414-E317-14DF-421F-F180BC78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843" y="5465498"/>
                <a:ext cx="793739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>
            <a:extLst>
              <a:ext uri="{FF2B5EF4-FFF2-40B4-BE49-F238E27FC236}">
                <a16:creationId xmlns:a16="http://schemas.microsoft.com/office/drawing/2014/main" id="{F9A4695E-87D1-920A-24C7-C075F31832AC}"/>
              </a:ext>
            </a:extLst>
          </p:cNvPr>
          <p:cNvSpPr txBox="1"/>
          <p:nvPr/>
        </p:nvSpPr>
        <p:spPr>
          <a:xfrm>
            <a:off x="4489281" y="2663031"/>
            <a:ext cx="80943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cs typeface="Calibri" panose="020F0502020204030204" pitchFamily="34" charset="0"/>
              </a:rPr>
              <a:t>GBM model tuning by </a:t>
            </a:r>
            <a:r>
              <a:rPr lang="fr-FR" dirty="0" err="1">
                <a:cs typeface="Calibri" panose="020F0502020204030204" pitchFamily="34" charset="0"/>
              </a:rPr>
              <a:t>grid</a:t>
            </a:r>
            <a:endParaRPr lang="fr-FR" dirty="0">
              <a:cs typeface="Calibri" panose="020F0502020204030204" pitchFamily="34" charset="0"/>
            </a:endParaRPr>
          </a:p>
          <a:p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 err="1">
                <a:cs typeface="Calibri" panose="020F0502020204030204" pitchFamily="34" charset="0"/>
              </a:rPr>
              <a:t>n.trees</a:t>
            </a:r>
            <a:r>
              <a:rPr lang="fr-FR" i="1" dirty="0">
                <a:cs typeface="Calibri" panose="020F0502020204030204" pitchFamily="34" charset="0"/>
              </a:rPr>
              <a:t> </a:t>
            </a:r>
            <a:r>
              <a:rPr lang="fr-FR" dirty="0">
                <a:cs typeface="Calibri" panose="020F0502020204030204" pitchFamily="34" charset="0"/>
              </a:rPr>
              <a:t>= </a:t>
            </a:r>
            <a:r>
              <a:rPr lang="en-US" dirty="0">
                <a:cs typeface="Calibri" panose="020F0502020204030204" pitchFamily="34" charset="0"/>
              </a:rPr>
              <a:t>500 to 2000 in increments of 100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 err="1">
                <a:cs typeface="Calibri" panose="020F0502020204030204" pitchFamily="34" charset="0"/>
              </a:rPr>
              <a:t>shrinkage</a:t>
            </a:r>
            <a:r>
              <a:rPr lang="fr-FR" dirty="0">
                <a:cs typeface="Calibri" panose="020F0502020204030204" pitchFamily="34" charset="0"/>
              </a:rPr>
              <a:t> = 0.01, 0.02, 0.05, 0.001, 0.002 and 0.005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 err="1">
                <a:cs typeface="Calibri" panose="020F0502020204030204" pitchFamily="34" charset="0"/>
              </a:rPr>
              <a:t>interaction.depth</a:t>
            </a:r>
            <a:r>
              <a:rPr lang="fr-FR" i="1" dirty="0">
                <a:cs typeface="Calibri" panose="020F0502020204030204" pitchFamily="34" charset="0"/>
              </a:rPr>
              <a:t> </a:t>
            </a:r>
            <a:r>
              <a:rPr lang="fr-FR" dirty="0">
                <a:cs typeface="Calibri" panose="020F0502020204030204" pitchFamily="34" charset="0"/>
              </a:rPr>
              <a:t>= 1, 3, 5, 6, 8 and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i="1" dirty="0" err="1">
                <a:cs typeface="Calibri" panose="020F0502020204030204" pitchFamily="34" charset="0"/>
              </a:rPr>
              <a:t>n.minobsinnode</a:t>
            </a:r>
            <a:r>
              <a:rPr lang="fr-FR" i="1" dirty="0">
                <a:cs typeface="Calibri" panose="020F0502020204030204" pitchFamily="34" charset="0"/>
              </a:rPr>
              <a:t> </a:t>
            </a:r>
            <a:r>
              <a:rPr lang="fr-FR" dirty="0">
                <a:cs typeface="Calibri" panose="020F0502020204030204" pitchFamily="34" charset="0"/>
              </a:rPr>
              <a:t>= 2, 5, 10, 20, 30 and 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411958-0E6E-074B-E399-F5195A24275E}"/>
              </a:ext>
            </a:extLst>
          </p:cNvPr>
          <p:cNvSpPr txBox="1"/>
          <p:nvPr/>
        </p:nvSpPr>
        <p:spPr>
          <a:xfrm>
            <a:off x="335280" y="5280832"/>
            <a:ext cx="3566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alibri" panose="020F0502020204030204" pitchFamily="34" charset="0"/>
              </a:rPr>
              <a:t>Generalized Boosted Models (GBM)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21A6A-B1CF-7641-C191-F9F5253AC750}"/>
              </a:ext>
            </a:extLst>
          </p:cNvPr>
          <p:cNvSpPr txBox="1"/>
          <p:nvPr/>
        </p:nvSpPr>
        <p:spPr>
          <a:xfrm>
            <a:off x="430375" y="2088083"/>
            <a:ext cx="371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Machine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learning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algorithms</a:t>
            </a:r>
            <a:endParaRPr lang="fr-FR" b="1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</p:txBody>
      </p:sp>
      <p:sp>
        <p:nvSpPr>
          <p:cNvPr id="8" name="ZoneTexte 24">
            <a:extLst>
              <a:ext uri="{FF2B5EF4-FFF2-40B4-BE49-F238E27FC236}">
                <a16:creationId xmlns:a16="http://schemas.microsoft.com/office/drawing/2014/main" id="{504B6C6B-2CAF-AA5F-4DD4-CD959F0D5822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6.	Model </a:t>
            </a:r>
            <a:r>
              <a:rPr lang="fr-FR" sz="2000" b="1" dirty="0" err="1">
                <a:solidFill>
                  <a:srgbClr val="7030A0"/>
                </a:solidFill>
              </a:rPr>
              <a:t>fitting</a:t>
            </a:r>
            <a:r>
              <a:rPr lang="fr-FR" sz="2000" b="1" dirty="0">
                <a:solidFill>
                  <a:srgbClr val="7030A0"/>
                </a:solidFill>
              </a:rPr>
              <a:t> and calibration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134A808-A24C-C2D9-EC02-9E9264A4FEFF}"/>
              </a:ext>
            </a:extLst>
          </p:cNvPr>
          <p:cNvGrpSpPr/>
          <p:nvPr/>
        </p:nvGrpSpPr>
        <p:grpSpPr>
          <a:xfrm>
            <a:off x="677662" y="2693329"/>
            <a:ext cx="2216521" cy="2399560"/>
            <a:chOff x="4765256" y="3784821"/>
            <a:chExt cx="1590624" cy="179780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EA150CF-6DCF-B4BA-3AA9-A5FD50536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3794760"/>
              <a:ext cx="703245" cy="64008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E016B8E3-71AE-3520-7EBA-8F3304E7C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19864" y="4370128"/>
              <a:ext cx="700008" cy="637135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0E34529-AFB6-5A8F-2B40-C2323F166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5256" y="4906588"/>
              <a:ext cx="703245" cy="64008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E50896E-0EAB-A9AC-19F5-9C7317F5D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4942550"/>
              <a:ext cx="703245" cy="640080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A1EE22C6-635B-223A-6B29-35AD4FA33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8022" y="3784821"/>
              <a:ext cx="703245" cy="64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244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55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A3FCC75-AA76-B788-955A-9499CA630331}"/>
              </a:ext>
            </a:extLst>
          </p:cNvPr>
          <p:cNvSpPr txBox="1"/>
          <p:nvPr/>
        </p:nvSpPr>
        <p:spPr>
          <a:xfrm>
            <a:off x="4383157" y="1951672"/>
            <a:ext cx="72978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cs typeface="Calibri" panose="020F0502020204030204" pitchFamily="34" charset="0"/>
              </a:rPr>
              <a:t>Tunning</a:t>
            </a:r>
            <a:endParaRPr lang="fr-FR" dirty="0">
              <a:cs typeface="Calibri" panose="020F0502020204030204" pitchFamily="34" charset="0"/>
            </a:endParaRPr>
          </a:p>
          <a:p>
            <a:endParaRPr lang="fr-FR" dirty="0">
              <a:cs typeface="Calibri" panose="020F0502020204030204" pitchFamily="34" charset="0"/>
            </a:endParaRPr>
          </a:p>
          <a:p>
            <a:r>
              <a:rPr lang="fr-FR" dirty="0">
                <a:cs typeface="Calibri" panose="020F0502020204030204" pitchFamily="34" charset="0"/>
              </a:rPr>
              <a:t>runs  =  </a:t>
            </a:r>
            <a:r>
              <a:rPr lang="fr-FR" dirty="0" err="1">
                <a:cs typeface="Calibri" panose="020F0502020204030204" pitchFamily="34" charset="0"/>
              </a:rPr>
              <a:t>tuning_run</a:t>
            </a:r>
            <a:r>
              <a:rPr lang="fr-FR" dirty="0">
                <a:cs typeface="Calibri" panose="020F0502020204030204" pitchFamily="34" charset="0"/>
              </a:rPr>
              <a:t>(“</a:t>
            </a:r>
            <a:r>
              <a:rPr lang="fr-FR" dirty="0" err="1">
                <a:cs typeface="Calibri" panose="020F0502020204030204" pitchFamily="34" charset="0"/>
              </a:rPr>
              <a:t>Experiment.R</a:t>
            </a:r>
            <a:r>
              <a:rPr lang="fr-FR" dirty="0">
                <a:cs typeface="Calibri" panose="020F0502020204030204" pitchFamily="34" charset="0"/>
              </a:rPr>
              <a:t>”, flags = </a:t>
            </a:r>
            <a:r>
              <a:rPr lang="fr-FR" dirty="0" err="1">
                <a:cs typeface="Calibri" panose="020F0502020204030204" pitchFamily="34" charset="0"/>
              </a:rPr>
              <a:t>list</a:t>
            </a:r>
            <a:r>
              <a:rPr lang="fr-FR" dirty="0">
                <a:cs typeface="Calibri" panose="020F0502020204030204" pitchFamily="34" charset="0"/>
              </a:rPr>
              <a:t>(dense_units1 = c(64, 32), 				             dense_units2 = c(16, 32), 				             dense_units3 = c(8, 16), 				             dense_units4 = c(4, 8),</a:t>
            </a:r>
          </a:p>
          <a:p>
            <a:r>
              <a:rPr lang="fr-FR" dirty="0">
                <a:cs typeface="Calibri" panose="020F0502020204030204" pitchFamily="34" charset="0"/>
              </a:rPr>
              <a:t>                                                                                   dropout1 = c(0.4, 0.5), 				             dropout2 = c(0.3, 0.4), 			              	             dropout3 = c(0.2, 0.3), 				             dropout4 = c(0.1, 0.2), 				             </a:t>
            </a:r>
            <a:r>
              <a:rPr lang="fr-FR" dirty="0" err="1">
                <a:cs typeface="Calibri" panose="020F0502020204030204" pitchFamily="34" charset="0"/>
              </a:rPr>
              <a:t>batch_size</a:t>
            </a:r>
            <a:r>
              <a:rPr lang="fr-FR" dirty="0">
                <a:cs typeface="Calibri" panose="020F0502020204030204" pitchFamily="34" charset="0"/>
              </a:rPr>
              <a:t> = c(32, 64)))</a:t>
            </a:r>
          </a:p>
        </p:txBody>
      </p:sp>
      <p:grpSp>
        <p:nvGrpSpPr>
          <p:cNvPr id="2" name="Groupe 9">
            <a:extLst>
              <a:ext uri="{FF2B5EF4-FFF2-40B4-BE49-F238E27FC236}">
                <a16:creationId xmlns:a16="http://schemas.microsoft.com/office/drawing/2014/main" id="{A72D396A-96B2-E890-E391-2B8B07EAECD0}"/>
              </a:ext>
            </a:extLst>
          </p:cNvPr>
          <p:cNvGrpSpPr/>
          <p:nvPr/>
        </p:nvGrpSpPr>
        <p:grpSpPr>
          <a:xfrm>
            <a:off x="677662" y="2693329"/>
            <a:ext cx="2216521" cy="2399560"/>
            <a:chOff x="4765256" y="3784821"/>
            <a:chExt cx="1590624" cy="1797809"/>
          </a:xfrm>
        </p:grpSpPr>
        <p:pic>
          <p:nvPicPr>
            <p:cNvPr id="4" name="Image 11">
              <a:extLst>
                <a:ext uri="{FF2B5EF4-FFF2-40B4-BE49-F238E27FC236}">
                  <a16:creationId xmlns:a16="http://schemas.microsoft.com/office/drawing/2014/main" id="{6CF19120-7318-7AA7-8EF6-29017343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3794760"/>
              <a:ext cx="703245" cy="640080"/>
            </a:xfrm>
            <a:prstGeom prst="rect">
              <a:avLst/>
            </a:prstGeom>
          </p:spPr>
        </p:pic>
        <p:pic>
          <p:nvPicPr>
            <p:cNvPr id="5" name="Image 12">
              <a:extLst>
                <a:ext uri="{FF2B5EF4-FFF2-40B4-BE49-F238E27FC236}">
                  <a16:creationId xmlns:a16="http://schemas.microsoft.com/office/drawing/2014/main" id="{459AF7D8-B18A-547F-5F8F-810A2D0F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19864" y="4370128"/>
              <a:ext cx="700008" cy="637135"/>
            </a:xfrm>
            <a:prstGeom prst="rect">
              <a:avLst/>
            </a:prstGeom>
          </p:spPr>
        </p:pic>
        <p:pic>
          <p:nvPicPr>
            <p:cNvPr id="6" name="Image 13">
              <a:extLst>
                <a:ext uri="{FF2B5EF4-FFF2-40B4-BE49-F238E27FC236}">
                  <a16:creationId xmlns:a16="http://schemas.microsoft.com/office/drawing/2014/main" id="{614695C5-CA18-2142-A824-91E96FE89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65256" y="4906588"/>
              <a:ext cx="703245" cy="640080"/>
            </a:xfrm>
            <a:prstGeom prst="rect">
              <a:avLst/>
            </a:prstGeom>
          </p:spPr>
        </p:pic>
        <p:pic>
          <p:nvPicPr>
            <p:cNvPr id="11" name="Image 14">
              <a:extLst>
                <a:ext uri="{FF2B5EF4-FFF2-40B4-BE49-F238E27FC236}">
                  <a16:creationId xmlns:a16="http://schemas.microsoft.com/office/drawing/2014/main" id="{B3C0D4D0-7F42-776B-019A-82BB2209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635" y="4942550"/>
              <a:ext cx="703245" cy="640080"/>
            </a:xfrm>
            <a:prstGeom prst="rect">
              <a:avLst/>
            </a:prstGeom>
          </p:spPr>
        </p:pic>
        <p:pic>
          <p:nvPicPr>
            <p:cNvPr id="17" name="Image 15">
              <a:extLst>
                <a:ext uri="{FF2B5EF4-FFF2-40B4-BE49-F238E27FC236}">
                  <a16:creationId xmlns:a16="http://schemas.microsoft.com/office/drawing/2014/main" id="{FD08305A-DD3D-3D72-7C2E-98E2D8C0E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8022" y="3784821"/>
              <a:ext cx="703245" cy="6400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C8A101-217F-B32A-C07F-AF1D426FB115}"/>
              </a:ext>
            </a:extLst>
          </p:cNvPr>
          <p:cNvSpPr txBox="1"/>
          <p:nvPr/>
        </p:nvSpPr>
        <p:spPr>
          <a:xfrm>
            <a:off x="671602" y="5280832"/>
            <a:ext cx="3564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cs typeface="Calibri" panose="020F0502020204030204" pitchFamily="34" charset="0"/>
              </a:rPr>
              <a:t>Artificial</a:t>
            </a:r>
            <a:r>
              <a:rPr lang="fr-FR" b="1" dirty="0">
                <a:cs typeface="Calibri" panose="020F0502020204030204" pitchFamily="34" charset="0"/>
              </a:rPr>
              <a:t> Neural Networks (ANN)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3AC86A9-F560-23C2-A7B7-A646B4F4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83" y="4542754"/>
            <a:ext cx="3414277" cy="210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2AC8C5-3E52-DB43-9E81-F24AEA3315EA}"/>
              </a:ext>
            </a:extLst>
          </p:cNvPr>
          <p:cNvSpPr txBox="1"/>
          <p:nvPr/>
        </p:nvSpPr>
        <p:spPr>
          <a:xfrm>
            <a:off x="430375" y="2088083"/>
            <a:ext cx="371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Machine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learning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algorithms</a:t>
            </a:r>
            <a:endParaRPr lang="fr-FR" b="1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</p:txBody>
      </p:sp>
      <p:sp>
        <p:nvSpPr>
          <p:cNvPr id="7" name="ZoneTexte 24">
            <a:extLst>
              <a:ext uri="{FF2B5EF4-FFF2-40B4-BE49-F238E27FC236}">
                <a16:creationId xmlns:a16="http://schemas.microsoft.com/office/drawing/2014/main" id="{F2FA79A7-E4E6-987C-E8F6-569BB108264E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6.	Model </a:t>
            </a:r>
            <a:r>
              <a:rPr lang="fr-FR" sz="2000" b="1" dirty="0" err="1">
                <a:solidFill>
                  <a:srgbClr val="7030A0"/>
                </a:solidFill>
              </a:rPr>
              <a:t>fitting</a:t>
            </a:r>
            <a:r>
              <a:rPr lang="fr-FR" sz="2000" b="1" dirty="0">
                <a:solidFill>
                  <a:srgbClr val="7030A0"/>
                </a:solidFill>
              </a:rPr>
              <a:t> and calibration </a:t>
            </a:r>
          </a:p>
        </p:txBody>
      </p:sp>
    </p:spTree>
    <p:extLst>
      <p:ext uri="{BB962C8B-B14F-4D97-AF65-F5344CB8AC3E}">
        <p14:creationId xmlns:p14="http://schemas.microsoft.com/office/powerpoint/2010/main" val="1390880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56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grpSp>
        <p:nvGrpSpPr>
          <p:cNvPr id="2" name="Groupe 9">
            <a:extLst>
              <a:ext uri="{FF2B5EF4-FFF2-40B4-BE49-F238E27FC236}">
                <a16:creationId xmlns:a16="http://schemas.microsoft.com/office/drawing/2014/main" id="{A72D396A-96B2-E890-E391-2B8B07EAECD0}"/>
              </a:ext>
            </a:extLst>
          </p:cNvPr>
          <p:cNvGrpSpPr/>
          <p:nvPr/>
        </p:nvGrpSpPr>
        <p:grpSpPr>
          <a:xfrm>
            <a:off x="677662" y="2693329"/>
            <a:ext cx="2216521" cy="2399560"/>
            <a:chOff x="4765256" y="3784821"/>
            <a:chExt cx="1590624" cy="1797809"/>
          </a:xfrm>
        </p:grpSpPr>
        <p:pic>
          <p:nvPicPr>
            <p:cNvPr id="4" name="Image 11">
              <a:extLst>
                <a:ext uri="{FF2B5EF4-FFF2-40B4-BE49-F238E27FC236}">
                  <a16:creationId xmlns:a16="http://schemas.microsoft.com/office/drawing/2014/main" id="{6CF19120-7318-7AA7-8EF6-29017343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52635" y="3794760"/>
              <a:ext cx="703245" cy="640080"/>
            </a:xfrm>
            <a:prstGeom prst="rect">
              <a:avLst/>
            </a:prstGeom>
          </p:spPr>
        </p:pic>
        <p:pic>
          <p:nvPicPr>
            <p:cNvPr id="5" name="Image 12">
              <a:extLst>
                <a:ext uri="{FF2B5EF4-FFF2-40B4-BE49-F238E27FC236}">
                  <a16:creationId xmlns:a16="http://schemas.microsoft.com/office/drawing/2014/main" id="{459AF7D8-B18A-547F-5F8F-810A2D0F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219864" y="4370128"/>
              <a:ext cx="700008" cy="637135"/>
            </a:xfrm>
            <a:prstGeom prst="rect">
              <a:avLst/>
            </a:prstGeom>
          </p:spPr>
        </p:pic>
        <p:pic>
          <p:nvPicPr>
            <p:cNvPr id="6" name="Image 13">
              <a:extLst>
                <a:ext uri="{FF2B5EF4-FFF2-40B4-BE49-F238E27FC236}">
                  <a16:creationId xmlns:a16="http://schemas.microsoft.com/office/drawing/2014/main" id="{614695C5-CA18-2142-A824-91E96FE89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65256" y="4906588"/>
              <a:ext cx="703245" cy="640080"/>
            </a:xfrm>
            <a:prstGeom prst="rect">
              <a:avLst/>
            </a:prstGeom>
          </p:spPr>
        </p:pic>
        <p:pic>
          <p:nvPicPr>
            <p:cNvPr id="11" name="Image 14">
              <a:extLst>
                <a:ext uri="{FF2B5EF4-FFF2-40B4-BE49-F238E27FC236}">
                  <a16:creationId xmlns:a16="http://schemas.microsoft.com/office/drawing/2014/main" id="{B3C0D4D0-7F42-776B-019A-82BB2209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635" y="4942550"/>
              <a:ext cx="703245" cy="640080"/>
            </a:xfrm>
            <a:prstGeom prst="rect">
              <a:avLst/>
            </a:prstGeom>
          </p:spPr>
        </p:pic>
        <p:pic>
          <p:nvPicPr>
            <p:cNvPr id="17" name="Image 15">
              <a:extLst>
                <a:ext uri="{FF2B5EF4-FFF2-40B4-BE49-F238E27FC236}">
                  <a16:creationId xmlns:a16="http://schemas.microsoft.com/office/drawing/2014/main" id="{FD08305A-DD3D-3D72-7C2E-98E2D8C0E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8022" y="3784821"/>
              <a:ext cx="703245" cy="6400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C8A101-217F-B32A-C07F-AF1D426FB115}"/>
              </a:ext>
            </a:extLst>
          </p:cNvPr>
          <p:cNvSpPr txBox="1"/>
          <p:nvPr/>
        </p:nvSpPr>
        <p:spPr>
          <a:xfrm>
            <a:off x="671603" y="5280832"/>
            <a:ext cx="3674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cs typeface="Calibri" panose="020F0502020204030204" pitchFamily="34" charset="0"/>
              </a:rPr>
              <a:t>Artificial</a:t>
            </a:r>
            <a:r>
              <a:rPr lang="fr-FR" b="1" dirty="0">
                <a:cs typeface="Calibri" panose="020F0502020204030204" pitchFamily="34" charset="0"/>
              </a:rPr>
              <a:t> Neural Networks (ANN)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8F06DB-CD6F-CF1A-532A-39962433CC3E}"/>
              </a:ext>
            </a:extLst>
          </p:cNvPr>
          <p:cNvSpPr txBox="1"/>
          <p:nvPr/>
        </p:nvSpPr>
        <p:spPr>
          <a:xfrm>
            <a:off x="4867793" y="1777357"/>
            <a:ext cx="3285118" cy="3442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r-FR" dirty="0" err="1">
                <a:cs typeface="Calibri" panose="020F0502020204030204" pitchFamily="34" charset="0"/>
              </a:rPr>
              <a:t>Sequential</a:t>
            </a:r>
            <a:r>
              <a:rPr lang="fr-FR" dirty="0">
                <a:cs typeface="Calibri" panose="020F0502020204030204" pitchFamily="34" charset="0"/>
              </a:rPr>
              <a:t> architecture</a:t>
            </a:r>
            <a:endParaRPr lang="fr-FR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r-FR" dirty="0">
                <a:ea typeface="Calibri" panose="020F0502020204030204" pitchFamily="34" charset="0"/>
                <a:cs typeface="Calibri" panose="020F0502020204030204" pitchFamily="34" charset="0"/>
              </a:rPr>
              <a:t>Activation </a:t>
            </a:r>
            <a:r>
              <a:rPr lang="fr-FR" dirty="0" err="1">
                <a:ea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fr-FR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=  </a:t>
            </a:r>
            <a:r>
              <a:rPr lang="fr-FR" i="1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endParaRPr lang="fr-FR" i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fr-FR" dirty="0" err="1"/>
              <a:t>Optimizer</a:t>
            </a:r>
            <a:r>
              <a:rPr lang="fr-FR" dirty="0"/>
              <a:t> = </a:t>
            </a:r>
            <a:r>
              <a:rPr lang="fr-FR" dirty="0" err="1"/>
              <a:t>rmsprop</a:t>
            </a:r>
            <a:endParaRPr lang="fr-F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b="1" dirty="0"/>
              <a:t>Tunning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9D5DF-DBA0-1723-4F3B-C624D7B5375B}"/>
              </a:ext>
            </a:extLst>
          </p:cNvPr>
          <p:cNvSpPr txBox="1"/>
          <p:nvPr/>
        </p:nvSpPr>
        <p:spPr>
          <a:xfrm>
            <a:off x="430375" y="2088083"/>
            <a:ext cx="371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Machine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learning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 </a:t>
            </a:r>
            <a:r>
              <a:rPr lang="fr-FR" b="1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algorithms</a:t>
            </a:r>
            <a:endParaRPr lang="fr-FR" b="1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</p:txBody>
      </p:sp>
      <p:sp>
        <p:nvSpPr>
          <p:cNvPr id="8" name="ZoneTexte 24">
            <a:extLst>
              <a:ext uri="{FF2B5EF4-FFF2-40B4-BE49-F238E27FC236}">
                <a16:creationId xmlns:a16="http://schemas.microsoft.com/office/drawing/2014/main" id="{7CC1DE48-EFDD-41A7-0A1E-7B214C99EE8C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6.	Model </a:t>
            </a:r>
            <a:r>
              <a:rPr lang="fr-FR" sz="2000" b="1" dirty="0" err="1">
                <a:solidFill>
                  <a:srgbClr val="7030A0"/>
                </a:solidFill>
              </a:rPr>
              <a:t>fitting</a:t>
            </a:r>
            <a:r>
              <a:rPr lang="fr-FR" sz="2000" b="1" dirty="0">
                <a:solidFill>
                  <a:srgbClr val="7030A0"/>
                </a:solidFill>
              </a:rPr>
              <a:t> and calibration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CDA90-5794-1DAA-2E76-413616BDBEE7}"/>
              </a:ext>
            </a:extLst>
          </p:cNvPr>
          <p:cNvSpPr txBox="1"/>
          <p:nvPr/>
        </p:nvSpPr>
        <p:spPr>
          <a:xfrm>
            <a:off x="-1" y="6038826"/>
            <a:ext cx="12191999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457200" marR="457200" algn="ctr"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sym typeface="Wingdings" panose="05000000000000000000" pitchFamily="2" charset="2"/>
              </a:rPr>
              <a:t> </a:t>
            </a:r>
            <a:r>
              <a:rPr lang="en-US" sz="1800" b="1" dirty="0">
                <a:effectLst/>
              </a:rPr>
              <a:t>The final model consisted of 4 hidden layers with 32, 32, 16, and 8 neurons respectively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73D3E8-E595-534C-B3B1-9F75A41343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106" y="1247859"/>
            <a:ext cx="3197319" cy="2049780"/>
          </a:xfrm>
          <a:prstGeom prst="rect">
            <a:avLst/>
          </a:prstGeom>
          <a:noFill/>
        </p:spPr>
      </p:pic>
      <p:pic>
        <p:nvPicPr>
          <p:cNvPr id="13" name="Picture 12" descr="A diagram of a network&#10;&#10;Description automatically generated">
            <a:extLst>
              <a:ext uri="{FF2B5EF4-FFF2-40B4-BE49-F238E27FC236}">
                <a16:creationId xmlns:a16="http://schemas.microsoft.com/office/drawing/2014/main" id="{E8373ABF-94B7-8588-A725-AF637616C6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720" y="3874758"/>
            <a:ext cx="2816225" cy="2049780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A1D6530-AF48-5548-4EA5-05B4670FC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645" r="10519" b="8522"/>
          <a:stretch/>
        </p:blipFill>
        <p:spPr bwMode="auto">
          <a:xfrm>
            <a:off x="3386521" y="3498661"/>
            <a:ext cx="822822" cy="6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CE5A4B-38D9-653F-3FF5-1B210C558A45}"/>
              </a:ext>
            </a:extLst>
          </p:cNvPr>
          <p:cNvSpPr txBox="1"/>
          <p:nvPr/>
        </p:nvSpPr>
        <p:spPr>
          <a:xfrm>
            <a:off x="9084648" y="817999"/>
            <a:ext cx="16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Default model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92E58-945B-71FC-9524-F318607EE829}"/>
              </a:ext>
            </a:extLst>
          </p:cNvPr>
          <p:cNvSpPr txBox="1"/>
          <p:nvPr/>
        </p:nvSpPr>
        <p:spPr>
          <a:xfrm>
            <a:off x="9084647" y="3498662"/>
            <a:ext cx="167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Final model </a:t>
            </a:r>
          </a:p>
        </p:txBody>
      </p:sp>
    </p:spTree>
    <p:extLst>
      <p:ext uri="{BB962C8B-B14F-4D97-AF65-F5344CB8AC3E}">
        <p14:creationId xmlns:p14="http://schemas.microsoft.com/office/powerpoint/2010/main" val="2023336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740BB4-B345-0637-C461-5BCBDB71D0A1}"/>
                  </a:ext>
                </a:extLst>
              </p:cNvPr>
              <p:cNvSpPr txBox="1"/>
              <p:nvPr/>
            </p:nvSpPr>
            <p:spPr>
              <a:xfrm>
                <a:off x="1638095" y="2683182"/>
                <a:ext cx="6096000" cy="1811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kern="100" smtClean="0">
                          <a:effectLst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RMSE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800" kern="1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740BB4-B345-0637-C461-5BCBDB71D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095" y="2683182"/>
                <a:ext cx="6096000" cy="1811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B623F80-CCEE-86D5-99FD-1AADCDE139C7}"/>
              </a:ext>
            </a:extLst>
          </p:cNvPr>
          <p:cNvSpPr txBox="1"/>
          <p:nvPr/>
        </p:nvSpPr>
        <p:spPr>
          <a:xfrm>
            <a:off x="9697065" y="2433558"/>
            <a:ext cx="1645920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Observations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endParaRPr lang="en-US" sz="2000" dirty="0">
              <a:solidFill>
                <a:srgbClr val="7030A0"/>
              </a:solidFill>
            </a:endParaRPr>
          </a:p>
          <a:p>
            <a:endParaRPr lang="en-US" sz="2000" dirty="0">
              <a:solidFill>
                <a:srgbClr val="7030A0"/>
              </a:solidFill>
            </a:endParaRPr>
          </a:p>
          <a:p>
            <a:endParaRPr lang="en-US" sz="2000" dirty="0">
              <a:solidFill>
                <a:srgbClr val="7030A0"/>
              </a:solidFill>
            </a:endParaRP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 Predictions</a:t>
            </a:r>
            <a:endParaRPr lang="fr-FR" sz="2000" dirty="0">
              <a:solidFill>
                <a:srgbClr val="7030A0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10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57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64C18A0-EFD8-4D60-B0B3-D024B11D0AB0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Materials and </a:t>
            </a:r>
            <a:r>
              <a:rPr lang="fr-FR" sz="2800" b="1" dirty="0" err="1">
                <a:cs typeface="Calibri" panose="020F0502020204030204" pitchFamily="34" charset="0"/>
              </a:rPr>
              <a:t>methods</a:t>
            </a:r>
            <a:endParaRPr lang="fr-FR" sz="2800" b="1" dirty="0"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E8A201-0582-99EC-9E14-2C217B247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78"/>
          <a:stretch/>
        </p:blipFill>
        <p:spPr>
          <a:xfrm>
            <a:off x="777363" y="3172745"/>
            <a:ext cx="1456204" cy="125729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B5313AF-3E73-AF65-94CE-3A6BC30CAE67}"/>
              </a:ext>
            </a:extLst>
          </p:cNvPr>
          <p:cNvSpPr txBox="1"/>
          <p:nvPr/>
        </p:nvSpPr>
        <p:spPr>
          <a:xfrm>
            <a:off x="3389596" y="2073582"/>
            <a:ext cx="4748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R² (</a:t>
            </a:r>
            <a:r>
              <a:rPr lang="en-US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kern="100" dirty="0">
                <a:ea typeface="Calibri" panose="020F0502020204030204" pitchFamily="34" charset="0"/>
                <a:cs typeface="Calibri" panose="020F0502020204030204" pitchFamily="34" charset="0"/>
              </a:rPr>
              <a:t>oefficient of determination of a regression</a:t>
            </a:r>
            <a:r>
              <a:rPr lang="en-US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  <p:pic>
        <p:nvPicPr>
          <p:cNvPr id="9220" name="Picture 4" descr="Set of versus logo letters. Versus Or VS Letters Logo &amp; symbol design template. VS letters for sports, fight, competition, battle, match, game. Flat black font Versus Icon">
            <a:extLst>
              <a:ext uri="{FF2B5EF4-FFF2-40B4-BE49-F238E27FC236}">
                <a16:creationId xmlns:a16="http://schemas.microsoft.com/office/drawing/2014/main" id="{6D2D20B1-C525-4EB5-6CB8-DEFEFFDEA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1" t="59397" r="67094" b="7030"/>
          <a:stretch/>
        </p:blipFill>
        <p:spPr bwMode="auto">
          <a:xfrm>
            <a:off x="9837162" y="2908127"/>
            <a:ext cx="1300039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C4A7DB-51D6-46D1-810D-EE69D8A534F0}"/>
              </a:ext>
            </a:extLst>
          </p:cNvPr>
          <p:cNvSpPr txBox="1"/>
          <p:nvPr/>
        </p:nvSpPr>
        <p:spPr>
          <a:xfrm>
            <a:off x="3389596" y="4265966"/>
            <a:ext cx="2871605" cy="51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(Root </a:t>
            </a:r>
            <a:r>
              <a:rPr lang="fr-FR" sz="1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fr-FR" sz="1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Square </a:t>
            </a:r>
            <a:r>
              <a:rPr lang="fr-FR" sz="16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fr-FR" sz="16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fr-FR" sz="1600" kern="1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544CCE-5721-3225-EAA1-89ED57820389}"/>
                  </a:ext>
                </a:extLst>
              </p:cNvPr>
              <p:cNvSpPr txBox="1"/>
              <p:nvPr/>
            </p:nvSpPr>
            <p:spPr>
              <a:xfrm>
                <a:off x="3389596" y="5135194"/>
                <a:ext cx="3587966" cy="94210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i="1" kern="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1200" kern="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is the number of observations</a:t>
                </a:r>
              </a:p>
              <a:p>
                <a:pPr marL="0" marR="0" algn="just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kern="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kern="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represents the actual value of observation (</a:t>
                </a:r>
                <a:r>
                  <a:rPr lang="en-US" sz="1200" kern="100" dirty="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kern="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marR="0" algn="just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kern="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200" kern="100" dirty="0">
                    <a:effectLst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sz="1200" kern="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represents the predicted value of observation (</a:t>
                </a:r>
                <a:r>
                  <a:rPr lang="en-US" sz="1200" kern="100" dirty="0" err="1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200" kern="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544CCE-5721-3225-EAA1-89ED57820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596" y="5135194"/>
                <a:ext cx="3587966" cy="9421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24">
            <a:extLst>
              <a:ext uri="{FF2B5EF4-FFF2-40B4-BE49-F238E27FC236}">
                <a16:creationId xmlns:a16="http://schemas.microsoft.com/office/drawing/2014/main" id="{ED1E9AF0-B0DB-301F-E38B-C1F691B2AF94}"/>
              </a:ext>
            </a:extLst>
          </p:cNvPr>
          <p:cNvSpPr txBox="1"/>
          <p:nvPr/>
        </p:nvSpPr>
        <p:spPr>
          <a:xfrm>
            <a:off x="457444" y="895721"/>
            <a:ext cx="750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030A0"/>
                </a:solidFill>
              </a:rPr>
              <a:t>7.	Model </a:t>
            </a:r>
            <a:r>
              <a:rPr lang="en-US" sz="2000" b="1" dirty="0">
                <a:solidFill>
                  <a:srgbClr val="7030A0"/>
                </a:solidFill>
              </a:rPr>
              <a:t>evaluation</a:t>
            </a:r>
            <a:r>
              <a:rPr lang="fr-FR" sz="2000" b="1" dirty="0">
                <a:solidFill>
                  <a:srgbClr val="7030A0"/>
                </a:solidFill>
              </a:rPr>
              <a:t> &amp; </a:t>
            </a:r>
            <a:r>
              <a:rPr lang="en-US" sz="2000" b="1" dirty="0">
                <a:solidFill>
                  <a:srgbClr val="7030A0"/>
                </a:solidFill>
              </a:rPr>
              <a:t>selection</a:t>
            </a:r>
          </a:p>
        </p:txBody>
      </p:sp>
      <p:pic>
        <p:nvPicPr>
          <p:cNvPr id="8" name="Graphic 7" descr="Arrow Right with solid fill">
            <a:extLst>
              <a:ext uri="{FF2B5EF4-FFF2-40B4-BE49-F238E27FC236}">
                <a16:creationId xmlns:a16="http://schemas.microsoft.com/office/drawing/2014/main" id="{2EA26409-CFB8-7CCD-9808-458736BE41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0427" y="29995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0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6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7D3BB3-C34B-AE8B-7E94-EDF7A91EE44F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FFE9C7-1AB2-EA6A-156E-E01B8EEFF663}"/>
              </a:ext>
            </a:extLst>
          </p:cNvPr>
          <p:cNvSpPr/>
          <p:nvPr/>
        </p:nvSpPr>
        <p:spPr>
          <a:xfrm>
            <a:off x="9667597" y="318673"/>
            <a:ext cx="1282981" cy="1395898"/>
          </a:xfrm>
          <a:prstGeom prst="ellipse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3CCF68A0-A0AF-17DC-DA95-6FDDD7E4FCD7}"/>
              </a:ext>
            </a:extLst>
          </p:cNvPr>
          <p:cNvSpPr txBox="1"/>
          <p:nvPr/>
        </p:nvSpPr>
        <p:spPr>
          <a:xfrm>
            <a:off x="494140" y="885032"/>
            <a:ext cx="10651380" cy="240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M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odeling algorithms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kern="100" dirty="0"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fr-FR" sz="18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SDMs</a:t>
            </a:r>
            <a:r>
              <a:rPr lang="fr-FR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fr-FR" sz="18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species</a:t>
            </a:r>
            <a:r>
              <a:rPr lang="fr-FR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distribution </a:t>
            </a:r>
            <a:r>
              <a:rPr lang="fr-FR" sz="18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fr-FR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» </a:t>
            </a:r>
            <a:endParaRPr lang="fr-FR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fr-FR" sz="105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	Modeling the biodiversity-environment relationship </a:t>
            </a:r>
            <a:r>
              <a:rPr lang="en-US" sz="11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(</a:t>
            </a:r>
            <a:r>
              <a:rPr lang="en-US" sz="11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Elith</a:t>
            </a:r>
            <a:r>
              <a:rPr lang="en-US" sz="11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 &amp; </a:t>
            </a:r>
            <a:r>
              <a:rPr lang="en-US" sz="11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Leathwick</a:t>
            </a:r>
            <a:r>
              <a:rPr lang="en-US" sz="11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, 2009; </a:t>
            </a:r>
            <a:r>
              <a:rPr lang="en-US" sz="11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Guisan</a:t>
            </a:r>
            <a:r>
              <a:rPr lang="en-US" sz="11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 et al., 2017)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	Various SDMs exist, each with its own advantages and disadvantages </a:t>
            </a:r>
            <a:r>
              <a:rPr lang="en-US" sz="1100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(Li &amp; Wang, 2013; </a:t>
            </a:r>
            <a:r>
              <a:rPr lang="en-US" sz="1100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Valavi</a:t>
            </a:r>
            <a:r>
              <a:rPr lang="en-US" sz="1100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 et al., 2021)</a:t>
            </a:r>
            <a:endParaRPr lang="fr-FR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67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7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7D3BB3-C34B-AE8B-7E94-EDF7A91EE44F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C2D6CD8C-B0AB-235A-F8FD-71CEB04E0562}"/>
              </a:ext>
            </a:extLst>
          </p:cNvPr>
          <p:cNvSpPr txBox="1"/>
          <p:nvPr/>
        </p:nvSpPr>
        <p:spPr>
          <a:xfrm>
            <a:off x="951340" y="4254817"/>
            <a:ext cx="10651380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Calibri" panose="020F0502020204030204" pitchFamily="34" charset="0"/>
              </a:rPr>
              <a:t>Which modeling algorithms are the best for predicting earthworm communities</a:t>
            </a:r>
            <a:endParaRPr lang="fr-FR" dirty="0">
              <a:cs typeface="Calibri" panose="020F0502020204030204" pitchFamily="34" charset="0"/>
            </a:endParaRPr>
          </a:p>
          <a:p>
            <a:endParaRPr lang="fr-FR" sz="1050" dirty="0">
              <a:cs typeface="Calibri" panose="020F050202020403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fr-FR" dirty="0">
                <a:cs typeface="Calibri" panose="020F0502020204030204" pitchFamily="34" charset="0"/>
              </a:rPr>
              <a:t>Comparative </a:t>
            </a:r>
            <a:r>
              <a:rPr lang="en-US" dirty="0">
                <a:cs typeface="Calibri" panose="020F0502020204030204" pitchFamily="34" charset="0"/>
              </a:rPr>
              <a:t>approach</a:t>
            </a:r>
            <a:r>
              <a:rPr lang="fr-FR" dirty="0">
                <a:cs typeface="Calibri" panose="020F0502020204030204" pitchFamily="34" charset="0"/>
              </a:rPr>
              <a:t> of multiple </a:t>
            </a:r>
            <a:r>
              <a:rPr lang="fr-FR" dirty="0" err="1">
                <a:cs typeface="Calibri" panose="020F0502020204030204" pitchFamily="34" charset="0"/>
              </a:rPr>
              <a:t>SDMs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sz="1200" dirty="0">
                <a:cs typeface="Calibri" panose="020F0502020204030204" pitchFamily="34" charset="0"/>
              </a:rPr>
              <a:t>(</a:t>
            </a:r>
            <a:r>
              <a:rPr lang="fr-FR" sz="1200" dirty="0" err="1">
                <a:cs typeface="Calibri" panose="020F0502020204030204" pitchFamily="34" charset="0"/>
              </a:rPr>
              <a:t>Salako</a:t>
            </a:r>
            <a:r>
              <a:rPr lang="fr-FR" sz="1200" dirty="0">
                <a:cs typeface="Calibri" panose="020F0502020204030204" pitchFamily="34" charset="0"/>
              </a:rPr>
              <a:t> et al., 2023)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cs typeface="Calibri" panose="020F0502020204030204" pitchFamily="34" charset="0"/>
              </a:rPr>
              <a:t>Reduce</a:t>
            </a:r>
            <a:r>
              <a:rPr lang="fr-FR" dirty="0">
                <a:cs typeface="Calibri" panose="020F0502020204030204" pitchFamily="34" charset="0"/>
              </a:rPr>
              <a:t> the </a:t>
            </a:r>
            <a:r>
              <a:rPr lang="fr-FR" dirty="0" err="1">
                <a:cs typeface="Calibri" panose="020F0502020204030204" pitchFamily="34" charset="0"/>
              </a:rPr>
              <a:t>uncertainty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dirty="0" err="1">
                <a:cs typeface="Calibri" panose="020F0502020204030204" pitchFamily="34" charset="0"/>
              </a:rPr>
              <a:t>associated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dirty="0" err="1">
                <a:cs typeface="Calibri" panose="020F0502020204030204" pitchFamily="34" charset="0"/>
              </a:rPr>
              <a:t>with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dirty="0" err="1">
                <a:cs typeface="Calibri" panose="020F0502020204030204" pitchFamily="34" charset="0"/>
              </a:rPr>
              <a:t>predictions</a:t>
            </a:r>
            <a:endParaRPr lang="fr-FR" dirty="0">
              <a:cs typeface="Calibri" panose="020F050202020403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cs typeface="Calibri" panose="020F0502020204030204" pitchFamily="34" charset="0"/>
              </a:rPr>
              <a:t>Identify</a:t>
            </a:r>
            <a:r>
              <a:rPr lang="fr-FR" dirty="0">
                <a:cs typeface="Calibri" panose="020F0502020204030204" pitchFamily="34" charset="0"/>
              </a:rPr>
              <a:t> the best model for </a:t>
            </a:r>
            <a:r>
              <a:rPr lang="fr-FR" dirty="0" err="1">
                <a:cs typeface="Calibri" panose="020F0502020204030204" pitchFamily="34" charset="0"/>
              </a:rPr>
              <a:t>each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dirty="0" err="1">
                <a:cs typeface="Calibri" panose="020F0502020204030204" pitchFamily="34" charset="0"/>
              </a:rPr>
              <a:t>earthworm’s</a:t>
            </a:r>
            <a:r>
              <a:rPr lang="fr-FR" dirty="0">
                <a:cs typeface="Calibri" panose="020F0502020204030204" pitchFamily="34" charset="0"/>
              </a:rPr>
              <a:t> </a:t>
            </a:r>
            <a:r>
              <a:rPr lang="fr-FR" dirty="0" err="1">
                <a:cs typeface="Calibri" panose="020F0502020204030204" pitchFamily="34" charset="0"/>
              </a:rPr>
              <a:t>parameters</a:t>
            </a:r>
            <a:r>
              <a:rPr lang="fr-FR" dirty="0">
                <a:cs typeface="Calibri" panose="020F0502020204030204" pitchFamily="34" charset="0"/>
              </a:rPr>
              <a:t> (</a:t>
            </a:r>
            <a:r>
              <a:rPr lang="fr-FR" dirty="0" err="1">
                <a:cs typeface="Calibri" panose="020F0502020204030204" pitchFamily="34" charset="0"/>
              </a:rPr>
              <a:t>abundance</a:t>
            </a:r>
            <a:r>
              <a:rPr lang="fr-FR" dirty="0">
                <a:cs typeface="Calibri" panose="020F0502020204030204" pitchFamily="34" charset="0"/>
              </a:rPr>
              <a:t>, </a:t>
            </a:r>
            <a:r>
              <a:rPr lang="fr-FR" dirty="0" err="1">
                <a:cs typeface="Calibri" panose="020F0502020204030204" pitchFamily="34" charset="0"/>
              </a:rPr>
              <a:t>biomass</a:t>
            </a:r>
            <a:r>
              <a:rPr lang="fr-FR" dirty="0">
                <a:cs typeface="Calibri" panose="020F0502020204030204" pitchFamily="34" charset="0"/>
              </a:rPr>
              <a:t>, and </a:t>
            </a:r>
            <a:r>
              <a:rPr lang="fr-FR" dirty="0" err="1">
                <a:cs typeface="Calibri" panose="020F0502020204030204" pitchFamily="34" charset="0"/>
              </a:rPr>
              <a:t>richness</a:t>
            </a:r>
            <a:r>
              <a:rPr lang="fr-FR" dirty="0">
                <a:cs typeface="Calibri" panose="020F0502020204030204" pitchFamily="34" charset="0"/>
              </a:rPr>
              <a:t>)</a:t>
            </a:r>
          </a:p>
          <a:p>
            <a:endParaRPr lang="fr-FR" dirty="0">
              <a:cs typeface="Calibri" panose="020F0502020204030204" pitchFamily="34" charset="0"/>
            </a:endParaRP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D44180FB-4593-F126-BA2B-C0F157705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3160" y="3980104"/>
            <a:ext cx="741680" cy="7416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FFE9C7-1AB2-EA6A-156E-E01B8EEFF663}"/>
              </a:ext>
            </a:extLst>
          </p:cNvPr>
          <p:cNvSpPr/>
          <p:nvPr/>
        </p:nvSpPr>
        <p:spPr>
          <a:xfrm>
            <a:off x="9667597" y="318673"/>
            <a:ext cx="1282981" cy="1395898"/>
          </a:xfrm>
          <a:prstGeom prst="ellipse">
            <a:avLst/>
          </a:pr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000" r="-2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3CCF68A0-A0AF-17DC-DA95-6FDDD7E4FCD7}"/>
              </a:ext>
            </a:extLst>
          </p:cNvPr>
          <p:cNvSpPr txBox="1"/>
          <p:nvPr/>
        </p:nvSpPr>
        <p:spPr>
          <a:xfrm>
            <a:off x="494140" y="885032"/>
            <a:ext cx="10651380" cy="240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M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odeling algorithms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kern="100" dirty="0">
                <a:ea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fr-FR" sz="18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SDMs</a:t>
            </a:r>
            <a:r>
              <a:rPr lang="fr-FR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fr-FR" sz="18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species</a:t>
            </a:r>
            <a:r>
              <a:rPr lang="fr-FR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distribution </a:t>
            </a:r>
            <a:r>
              <a:rPr lang="fr-FR" sz="1800" kern="1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fr-FR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» </a:t>
            </a:r>
            <a:endParaRPr lang="fr-FR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fr-FR" sz="105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	Modeling the biodiversity-environment relationship </a:t>
            </a:r>
            <a:r>
              <a:rPr lang="en-US" sz="11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(</a:t>
            </a:r>
            <a:r>
              <a:rPr lang="en-US" sz="11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Elith</a:t>
            </a:r>
            <a:r>
              <a:rPr lang="en-US" sz="11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 &amp; </a:t>
            </a:r>
            <a:r>
              <a:rPr lang="en-US" sz="11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Leathwick</a:t>
            </a:r>
            <a:r>
              <a:rPr lang="en-US" sz="11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, 2009; </a:t>
            </a:r>
            <a:r>
              <a:rPr lang="en-US" sz="11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Guisan</a:t>
            </a:r>
            <a:r>
              <a:rPr lang="en-US" sz="11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 et al., 2017)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	Various SDMs exist, each with its own advantages and disadvantages </a:t>
            </a:r>
            <a:r>
              <a:rPr lang="en-US" sz="1100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(Li &amp; Wang, 2013; </a:t>
            </a:r>
            <a:r>
              <a:rPr lang="en-US" sz="1100" dirty="0" err="1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Valavi</a:t>
            </a:r>
            <a:r>
              <a:rPr lang="en-US" sz="1100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 et al., 2021)</a:t>
            </a:r>
            <a:endParaRPr lang="fr-FR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7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604C1EC-98A5-2D90-BEBE-C93D73173D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765605"/>
              </p:ext>
            </p:extLst>
          </p:nvPr>
        </p:nvGraphicFramePr>
        <p:xfrm>
          <a:off x="822960" y="388832"/>
          <a:ext cx="11135360" cy="5832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8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7D3BB3-C34B-AE8B-7E94-EDF7A91EE44F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CA33A-4473-6959-E814-D79EFFD6E398}"/>
              </a:ext>
            </a:extLst>
          </p:cNvPr>
          <p:cNvSpPr txBox="1"/>
          <p:nvPr/>
        </p:nvSpPr>
        <p:spPr>
          <a:xfrm>
            <a:off x="1578058" y="5720078"/>
            <a:ext cx="9395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Widely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sz="1100" dirty="0"/>
              <a:t>(Li &amp; Wang, 2013; </a:t>
            </a:r>
            <a:r>
              <a:rPr lang="fr-FR" sz="1100" dirty="0" err="1">
                <a:effectLst/>
                <a:ea typeface="Calibri" panose="020F0502020204030204" pitchFamily="34" charset="0"/>
              </a:rPr>
              <a:t>Rutgers</a:t>
            </a:r>
            <a:r>
              <a:rPr lang="fr-FR" sz="1100" dirty="0">
                <a:effectLst/>
                <a:ea typeface="Calibri" panose="020F0502020204030204" pitchFamily="34" charset="0"/>
              </a:rPr>
              <a:t> et al., 2016;</a:t>
            </a:r>
            <a:r>
              <a:rPr lang="fr-FR" sz="1100" dirty="0"/>
              <a:t> </a:t>
            </a:r>
            <a:r>
              <a:rPr lang="fr-FR" sz="1100" dirty="0" err="1"/>
              <a:t>Valavi</a:t>
            </a:r>
            <a:r>
              <a:rPr lang="fr-FR" sz="1100" dirty="0"/>
              <a:t> et al., 2021; </a:t>
            </a:r>
            <a:r>
              <a:rPr lang="fr-FR" sz="1100" dirty="0">
                <a:cs typeface="Calibri" panose="020F0502020204030204" pitchFamily="34" charset="0"/>
              </a:rPr>
              <a:t>Fourcade &amp; </a:t>
            </a:r>
            <a:r>
              <a:rPr lang="fr-FR" sz="1100" dirty="0" err="1">
                <a:cs typeface="Calibri" panose="020F0502020204030204" pitchFamily="34" charset="0"/>
              </a:rPr>
              <a:t>Vercauteren</a:t>
            </a:r>
            <a:r>
              <a:rPr lang="fr-FR" sz="1100" dirty="0">
                <a:cs typeface="Calibri" panose="020F0502020204030204" pitchFamily="34" charset="0"/>
              </a:rPr>
              <a:t>, 2022</a:t>
            </a:r>
            <a:r>
              <a:rPr lang="fr-FR" sz="1100" dirty="0"/>
              <a:t>; </a:t>
            </a:r>
            <a:r>
              <a:rPr lang="fr-FR" sz="1100" dirty="0" err="1"/>
              <a:t>Salako</a:t>
            </a:r>
            <a:r>
              <a:rPr lang="fr-FR" sz="1100" dirty="0"/>
              <a:t> et al., 2023)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628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9229725" y="6423025"/>
            <a:ext cx="2743200" cy="365125"/>
          </a:xfrm>
        </p:spPr>
        <p:txBody>
          <a:bodyPr/>
          <a:lstStyle/>
          <a:p>
            <a:fld id="{E8E963B7-37A0-4AC9-95FB-AD85C5B13107}" type="slidenum">
              <a:rPr lang="fr-FR" smtClean="0">
                <a:cs typeface="Calibri" panose="020F0502020204030204" pitchFamily="34" charset="0"/>
              </a:rPr>
              <a:t>9</a:t>
            </a:fld>
            <a:endParaRPr lang="fr-FR" dirty="0">
              <a:cs typeface="Calibri" panose="020F0502020204030204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A178791-2430-46BC-B5BE-80730C3EB4C9}"/>
              </a:ext>
            </a:extLst>
          </p:cNvPr>
          <p:cNvSpPr/>
          <p:nvPr/>
        </p:nvSpPr>
        <p:spPr>
          <a:xfrm>
            <a:off x="2325778" y="1701522"/>
            <a:ext cx="9744301" cy="3565231"/>
          </a:xfrm>
          <a:prstGeom prst="round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Identify the </a:t>
            </a:r>
            <a:r>
              <a:rPr lang="en-US" sz="2000" b="1" dirty="0">
                <a:solidFill>
                  <a:srgbClr val="7030A0"/>
                </a:solidFill>
                <a:cs typeface="Calibri" panose="020F0502020204030204" pitchFamily="34" charset="0"/>
              </a:rPr>
              <a:t>best modeling algorithms </a:t>
            </a: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for predicting </a:t>
            </a:r>
            <a:r>
              <a:rPr lang="en-US" sz="2000" b="1" dirty="0">
                <a:solidFill>
                  <a:srgbClr val="7030A0"/>
                </a:solidFill>
                <a:cs typeface="Calibri" panose="020F0502020204030204" pitchFamily="34" charset="0"/>
              </a:rPr>
              <a:t>earthworm</a:t>
            </a: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total abundance (individuals per m²), total biomass (g per m²), and total taxonomic richness (number of taxa in the plot)</a:t>
            </a: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endParaRPr lang="en-US" dirty="0">
              <a:solidFill>
                <a:srgbClr val="0D0D0D"/>
              </a:solidFill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Quantify and rank the influence of </a:t>
            </a:r>
            <a:r>
              <a:rPr lang="en-US" sz="20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environmental factors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on earthworm </a:t>
            </a:r>
            <a:r>
              <a:rPr lang="en-US" dirty="0">
                <a:solidFill>
                  <a:srgbClr val="0D0D0D"/>
                </a:solidFill>
                <a:cs typeface="Calibri" panose="020F0502020204030204" pitchFamily="34" charset="0"/>
              </a:rPr>
              <a:t>parameters</a:t>
            </a:r>
          </a:p>
          <a:p>
            <a:pPr>
              <a:lnSpc>
                <a:spcPct val="200000"/>
              </a:lnSpc>
            </a:pPr>
            <a:endParaRPr lang="en-US" dirty="0">
              <a:solidFill>
                <a:srgbClr val="0D0D0D"/>
              </a:solidFill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P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redict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cs typeface="Calibri" panose="020F0502020204030204" pitchFamily="34" charset="0"/>
              </a:rPr>
              <a:t>earthworm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diversity and distribution in </a:t>
            </a:r>
            <a:r>
              <a:rPr lang="en-US" sz="20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cs typeface="Calibri" panose="020F0502020204030204" pitchFamily="34" charset="0"/>
              </a:rPr>
              <a:t>France</a:t>
            </a:r>
            <a:endParaRPr lang="fr-FR" b="1" dirty="0">
              <a:solidFill>
                <a:srgbClr val="7030A0"/>
              </a:solidFill>
              <a:ea typeface="Calibri"/>
              <a:cs typeface="Calibri" panose="020F0502020204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0CF741F-5AA2-4FB8-A6F6-8393DBE59DDA}"/>
              </a:ext>
            </a:extLst>
          </p:cNvPr>
          <p:cNvSpPr txBox="1"/>
          <p:nvPr/>
        </p:nvSpPr>
        <p:spPr>
          <a:xfrm>
            <a:off x="0" y="20428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C70199-A088-472F-8A16-C63A13FA3240}"/>
              </a:ext>
            </a:extLst>
          </p:cNvPr>
          <p:cNvSpPr/>
          <p:nvPr/>
        </p:nvSpPr>
        <p:spPr>
          <a:xfrm>
            <a:off x="1796910" y="861696"/>
            <a:ext cx="152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7030A0"/>
                </a:solidFill>
                <a:cs typeface="Calibri" panose="020F0502020204030204" pitchFamily="34" charset="0"/>
              </a:rPr>
              <a:t>Objectives</a:t>
            </a:r>
            <a:endParaRPr lang="fr-FR" sz="2400" dirty="0">
              <a:cs typeface="Calibri" panose="020F0502020204030204" pitchFamily="34" charset="0"/>
            </a:endParaRPr>
          </a:p>
        </p:txBody>
      </p:sp>
      <p:pic>
        <p:nvPicPr>
          <p:cNvPr id="3" name="Graphic 2" descr="Bullseye outline">
            <a:extLst>
              <a:ext uri="{FF2B5EF4-FFF2-40B4-BE49-F238E27FC236}">
                <a16:creationId xmlns:a16="http://schemas.microsoft.com/office/drawing/2014/main" id="{A3FFA6CE-B84E-E626-A233-1DFC7CAE5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315" y="543157"/>
            <a:ext cx="914400" cy="914400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76FA08F3-7F87-C739-1D7F-8792D41B1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1355" y="4401692"/>
            <a:ext cx="914400" cy="914400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DFB088E0-7844-B007-EA73-EC00BBE93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1355" y="3264102"/>
            <a:ext cx="914400" cy="914400"/>
          </a:xfrm>
          <a:prstGeom prst="rect">
            <a:avLst/>
          </a:prstGeom>
        </p:spPr>
      </p:pic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187AC752-AAE2-680B-B20B-51980E5044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41355" y="19435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82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8584</Words>
  <Application>Microsoft Office PowerPoint</Application>
  <PresentationFormat>Widescreen</PresentationFormat>
  <Paragraphs>790</Paragraphs>
  <Slides>57</Slides>
  <Notes>48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Yu Mincho</vt:lpstr>
      <vt:lpstr>Arial</vt:lpstr>
      <vt:lpstr>Calibri</vt:lpstr>
      <vt:lpstr>Calibri Light</vt:lpstr>
      <vt:lpstr>Cambria Math</vt:lpstr>
      <vt:lpstr>Times New Roman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abdou</dc:creator>
  <cp:lastModifiedBy>Abdourahmane DIALLO</cp:lastModifiedBy>
  <cp:revision>878</cp:revision>
  <cp:lastPrinted>2021-05-31T06:05:55Z</cp:lastPrinted>
  <dcterms:created xsi:type="dcterms:W3CDTF">2021-01-28T13:30:06Z</dcterms:created>
  <dcterms:modified xsi:type="dcterms:W3CDTF">2024-06-21T08:48:50Z</dcterms:modified>
  <cp:contentStatus/>
</cp:coreProperties>
</file>